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14"/>
  </p:notesMasterIdLst>
  <p:handoutMasterIdLst>
    <p:handoutMasterId r:id="rId15"/>
  </p:handoutMasterIdLst>
  <p:sldIdLst>
    <p:sldId id="258" r:id="rId2"/>
    <p:sldId id="257" r:id="rId3"/>
    <p:sldId id="259" r:id="rId4"/>
    <p:sldId id="260" r:id="rId5"/>
    <p:sldId id="261" r:id="rId6"/>
    <p:sldId id="262" r:id="rId7"/>
    <p:sldId id="263" r:id="rId8"/>
    <p:sldId id="264" r:id="rId9"/>
    <p:sldId id="265" r:id="rId10"/>
    <p:sldId id="819" r:id="rId11"/>
    <p:sldId id="820" r:id="rId12"/>
    <p:sldId id="821" r:id="rId13"/>
  </p:sldIdLst>
  <p:sldSz cx="9144000" cy="6858000" type="screen4x3"/>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5" autoAdjust="0"/>
    <p:restoredTop sz="95969" autoAdjust="0"/>
  </p:normalViewPr>
  <p:slideViewPr>
    <p:cSldViewPr snapToGrid="0">
      <p:cViewPr varScale="1">
        <p:scale>
          <a:sx n="99" d="100"/>
          <a:sy n="99" d="100"/>
        </p:scale>
        <p:origin x="1296" y="90"/>
      </p:cViewPr>
      <p:guideLst/>
    </p:cSldViewPr>
  </p:slideViewPr>
  <p:notesTextViewPr>
    <p:cViewPr>
      <p:scale>
        <a:sx n="1" d="1"/>
        <a:sy n="1" d="1"/>
      </p:scale>
      <p:origin x="0" y="0"/>
    </p:cViewPr>
  </p:notesTextViewPr>
  <p:sorterViewPr>
    <p:cViewPr>
      <p:scale>
        <a:sx n="120" d="100"/>
        <a:sy n="120" d="100"/>
      </p:scale>
      <p:origin x="0" y="0"/>
    </p:cViewPr>
  </p:sorterViewPr>
  <p:notesViewPr>
    <p:cSldViewPr snapToGrid="0">
      <p:cViewPr varScale="1">
        <p:scale>
          <a:sx n="68" d="100"/>
          <a:sy n="68" d="100"/>
        </p:scale>
        <p:origin x="33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9B425B-9208-A1BD-E3E6-B0B1719330EE}"/>
              </a:ext>
            </a:extLst>
          </p:cNvPr>
          <p:cNvSpPr>
            <a:spLocks noGrp="1"/>
          </p:cNvSpPr>
          <p:nvPr>
            <p:ph type="hdr" sz="quarter"/>
          </p:nvPr>
        </p:nvSpPr>
        <p:spPr>
          <a:xfrm>
            <a:off x="0" y="0"/>
            <a:ext cx="3077739" cy="513429"/>
          </a:xfrm>
          <a:prstGeom prst="rect">
            <a:avLst/>
          </a:prstGeom>
        </p:spPr>
        <p:txBody>
          <a:bodyPr vert="horz" lIns="99051" tIns="49526" rIns="99051" bIns="49526" rtlCol="0"/>
          <a:lstStyle>
            <a:lvl1pPr algn="l">
              <a:defRPr sz="1300"/>
            </a:lvl1pPr>
          </a:lstStyle>
          <a:p>
            <a:endParaRPr lang="en-US" sz="100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662159E0-D040-526E-5A97-B160A738EBDB}"/>
              </a:ext>
            </a:extLst>
          </p:cNvPr>
          <p:cNvSpPr>
            <a:spLocks noGrp="1"/>
          </p:cNvSpPr>
          <p:nvPr>
            <p:ph type="dt" sz="quarter" idx="1"/>
          </p:nvPr>
        </p:nvSpPr>
        <p:spPr>
          <a:xfrm>
            <a:off x="4023093" y="0"/>
            <a:ext cx="3077739" cy="513429"/>
          </a:xfrm>
          <a:prstGeom prst="rect">
            <a:avLst/>
          </a:prstGeom>
        </p:spPr>
        <p:txBody>
          <a:bodyPr vert="horz" lIns="99051" tIns="49526" rIns="99051" bIns="49526" rtlCol="0"/>
          <a:lstStyle>
            <a:lvl1pPr algn="r">
              <a:defRPr sz="1300"/>
            </a:lvl1pPr>
          </a:lstStyle>
          <a:p>
            <a:r>
              <a:rPr lang="en-US" sz="1000">
                <a:latin typeface="Arial" panose="020B0604020202020204" pitchFamily="34" charset="0"/>
                <a:cs typeface="Arial" panose="020B0604020202020204" pitchFamily="34" charset="0"/>
              </a:rPr>
              <a:t>5/17/2026 am</a:t>
            </a:r>
          </a:p>
        </p:txBody>
      </p:sp>
      <p:sp>
        <p:nvSpPr>
          <p:cNvPr id="4" name="Footer Placeholder 3">
            <a:extLst>
              <a:ext uri="{FF2B5EF4-FFF2-40B4-BE49-F238E27FC236}">
                <a16:creationId xmlns:a16="http://schemas.microsoft.com/office/drawing/2014/main" id="{B3EF89A5-FA45-4075-C83E-305F05ACA16F}"/>
              </a:ext>
            </a:extLst>
          </p:cNvPr>
          <p:cNvSpPr>
            <a:spLocks noGrp="1"/>
          </p:cNvSpPr>
          <p:nvPr>
            <p:ph type="ftr" sz="quarter" idx="2"/>
          </p:nvPr>
        </p:nvSpPr>
        <p:spPr>
          <a:xfrm>
            <a:off x="0" y="9719599"/>
            <a:ext cx="3077739" cy="513428"/>
          </a:xfrm>
          <a:prstGeom prst="rect">
            <a:avLst/>
          </a:prstGeom>
        </p:spPr>
        <p:txBody>
          <a:bodyPr vert="horz" lIns="99051" tIns="49526" rIns="99051" bIns="49526" rtlCol="0" anchor="b"/>
          <a:lstStyle>
            <a:lvl1pPr algn="l">
              <a:defRPr sz="1300"/>
            </a:lvl1pPr>
          </a:lstStyle>
          <a:p>
            <a:r>
              <a:rPr lang="en-US" sz="1000">
                <a:latin typeface="Arial" panose="020B0604020202020204" pitchFamily="34" charset="0"/>
                <a:cs typeface="Arial" panose="020B0604020202020204" pitchFamily="34" charset="0"/>
              </a:rPr>
              <a:t>Richard Lidh</a:t>
            </a:r>
          </a:p>
        </p:txBody>
      </p:sp>
      <p:sp>
        <p:nvSpPr>
          <p:cNvPr id="5" name="Slide Number Placeholder 4">
            <a:extLst>
              <a:ext uri="{FF2B5EF4-FFF2-40B4-BE49-F238E27FC236}">
                <a16:creationId xmlns:a16="http://schemas.microsoft.com/office/drawing/2014/main" id="{F0E1C465-94C4-F633-81AA-2AB78B6BAFBE}"/>
              </a:ext>
            </a:extLst>
          </p:cNvPr>
          <p:cNvSpPr>
            <a:spLocks noGrp="1"/>
          </p:cNvSpPr>
          <p:nvPr>
            <p:ph type="sldNum" sz="quarter" idx="3"/>
          </p:nvPr>
        </p:nvSpPr>
        <p:spPr>
          <a:xfrm>
            <a:off x="4023093" y="9719599"/>
            <a:ext cx="3077739" cy="513428"/>
          </a:xfrm>
          <a:prstGeom prst="rect">
            <a:avLst/>
          </a:prstGeom>
        </p:spPr>
        <p:txBody>
          <a:bodyPr vert="horz" lIns="99051" tIns="49526" rIns="99051" bIns="49526" rtlCol="0" anchor="b"/>
          <a:lstStyle>
            <a:lvl1pPr algn="r">
              <a:defRPr sz="1300"/>
            </a:lvl1pPr>
          </a:lstStyle>
          <a:p>
            <a:fld id="{A324726B-2046-4694-AC31-6A7F31325524}" type="slidenum">
              <a:rPr lang="en-US" sz="1000">
                <a:latin typeface="Arial" panose="020B0604020202020204" pitchFamily="34" charset="0"/>
                <a:cs typeface="Arial" panose="020B0604020202020204" pitchFamily="34" charset="0"/>
              </a:rPr>
              <a:t>‹#›</a:t>
            </a:fld>
            <a:endParaRPr lang="en-US"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0415248"/>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429"/>
          </a:xfrm>
          <a:prstGeom prst="rect">
            <a:avLst/>
          </a:prstGeom>
        </p:spPr>
        <p:txBody>
          <a:bodyPr vert="horz" lIns="99051" tIns="49526" rIns="99051" bIns="49526" rtlCol="0"/>
          <a:lstStyle>
            <a:lvl1pPr algn="l">
              <a:defRPr sz="1300"/>
            </a:lvl1pPr>
          </a:lstStyle>
          <a:p>
            <a:endParaRPr lang="en-US"/>
          </a:p>
        </p:txBody>
      </p:sp>
      <p:sp>
        <p:nvSpPr>
          <p:cNvPr id="3" name="Date Placeholder 2"/>
          <p:cNvSpPr>
            <a:spLocks noGrp="1"/>
          </p:cNvSpPr>
          <p:nvPr>
            <p:ph type="dt" idx="1"/>
          </p:nvPr>
        </p:nvSpPr>
        <p:spPr>
          <a:xfrm>
            <a:off x="4023093" y="0"/>
            <a:ext cx="3077739" cy="513429"/>
          </a:xfrm>
          <a:prstGeom prst="rect">
            <a:avLst/>
          </a:prstGeom>
        </p:spPr>
        <p:txBody>
          <a:bodyPr vert="horz" lIns="99051" tIns="49526" rIns="99051" bIns="49526" rtlCol="0"/>
          <a:lstStyle>
            <a:lvl1pPr algn="r">
              <a:defRPr sz="1300"/>
            </a:lvl1pPr>
          </a:lstStyle>
          <a:p>
            <a:r>
              <a:rPr lang="en-US"/>
              <a:t>5/17/2026 am</a:t>
            </a:r>
          </a:p>
        </p:txBody>
      </p:sp>
      <p:sp>
        <p:nvSpPr>
          <p:cNvPr id="4" name="Slide Image Placeholder 3"/>
          <p:cNvSpPr>
            <a:spLocks noGrp="1" noRot="1" noChangeAspect="1"/>
          </p:cNvSpPr>
          <p:nvPr>
            <p:ph type="sldImg" idx="2"/>
          </p:nvPr>
        </p:nvSpPr>
        <p:spPr>
          <a:xfrm>
            <a:off x="1249363" y="1279525"/>
            <a:ext cx="4603750" cy="3452813"/>
          </a:xfrm>
          <a:prstGeom prst="rect">
            <a:avLst/>
          </a:prstGeom>
          <a:noFill/>
          <a:ln w="12700">
            <a:solidFill>
              <a:prstClr val="black"/>
            </a:solidFill>
          </a:ln>
        </p:spPr>
        <p:txBody>
          <a:bodyPr vert="horz" lIns="99051" tIns="49526" rIns="99051" bIns="49526" rtlCol="0" anchor="ctr"/>
          <a:lstStyle/>
          <a:p>
            <a:endParaRPr lang="en-US"/>
          </a:p>
        </p:txBody>
      </p:sp>
      <p:sp>
        <p:nvSpPr>
          <p:cNvPr id="5" name="Notes Placeholder 4"/>
          <p:cNvSpPr>
            <a:spLocks noGrp="1"/>
          </p:cNvSpPr>
          <p:nvPr>
            <p:ph type="body" sz="quarter" idx="3"/>
          </p:nvPr>
        </p:nvSpPr>
        <p:spPr>
          <a:xfrm>
            <a:off x="710248" y="4924643"/>
            <a:ext cx="5681980" cy="4029253"/>
          </a:xfrm>
          <a:prstGeom prst="rect">
            <a:avLst/>
          </a:prstGeom>
        </p:spPr>
        <p:txBody>
          <a:bodyPr vert="horz" lIns="99051" tIns="49526" rIns="99051" bIns="495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19599"/>
            <a:ext cx="3077739" cy="513428"/>
          </a:xfrm>
          <a:prstGeom prst="rect">
            <a:avLst/>
          </a:prstGeom>
        </p:spPr>
        <p:txBody>
          <a:bodyPr vert="horz" lIns="99051" tIns="49526" rIns="99051" bIns="49526" rtlCol="0" anchor="b"/>
          <a:lstStyle>
            <a:lvl1pPr algn="l">
              <a:defRPr sz="1300"/>
            </a:lvl1pPr>
          </a:lstStyle>
          <a:p>
            <a:r>
              <a:rPr lang="en-US"/>
              <a:t>Richard Lidh</a:t>
            </a:r>
          </a:p>
        </p:txBody>
      </p:sp>
      <p:sp>
        <p:nvSpPr>
          <p:cNvPr id="7" name="Slide Number Placeholder 6"/>
          <p:cNvSpPr>
            <a:spLocks noGrp="1"/>
          </p:cNvSpPr>
          <p:nvPr>
            <p:ph type="sldNum" sz="quarter" idx="5"/>
          </p:nvPr>
        </p:nvSpPr>
        <p:spPr>
          <a:xfrm>
            <a:off x="4023093" y="9719599"/>
            <a:ext cx="3077739" cy="513428"/>
          </a:xfrm>
          <a:prstGeom prst="rect">
            <a:avLst/>
          </a:prstGeom>
        </p:spPr>
        <p:txBody>
          <a:bodyPr vert="horz" lIns="99051" tIns="49526" rIns="99051" bIns="49526" rtlCol="0" anchor="b"/>
          <a:lstStyle>
            <a:lvl1pPr algn="r">
              <a:defRPr sz="1300"/>
            </a:lvl1pPr>
          </a:lstStyle>
          <a:p>
            <a:fld id="{DB18D959-5F3D-461E-953D-DE7958C14673}" type="slidenum">
              <a:rPr lang="en-US" smtClean="0"/>
              <a:t>‹#›</a:t>
            </a:fld>
            <a:endParaRPr lang="en-US"/>
          </a:p>
        </p:txBody>
      </p:sp>
    </p:spTree>
    <p:extLst>
      <p:ext uri="{BB962C8B-B14F-4D97-AF65-F5344CB8AC3E}">
        <p14:creationId xmlns:p14="http://schemas.microsoft.com/office/powerpoint/2010/main" val="1900240678"/>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Joe Price, Vegas Drive Church of Christ, presented 7/20/2025</a:t>
            </a:r>
          </a:p>
          <a:p>
            <a:endParaRPr lang="en-US" dirty="0"/>
          </a:p>
          <a:p>
            <a:r>
              <a:rPr lang="en-US" b="1" dirty="0"/>
              <a:t>I Corinthians 11:17-19</a:t>
            </a:r>
            <a:r>
              <a:rPr lang="en-US" dirty="0"/>
              <a:t> – “17 But in the following instructions I do not commend you, because when you come together it is not for the better but for the worse. 18 For, in the first place, when you come together as a church, I hear that there are divisions among you. And I believe it in part, 19 for there must be factions among you in order that those who are genuine among you may be recognized.” ESV</a:t>
            </a:r>
          </a:p>
          <a:p>
            <a:endParaRPr lang="en-US" dirty="0"/>
          </a:p>
        </p:txBody>
      </p:sp>
      <p:sp>
        <p:nvSpPr>
          <p:cNvPr id="4" name="Slide Number Placeholder 3"/>
          <p:cNvSpPr>
            <a:spLocks noGrp="1"/>
          </p:cNvSpPr>
          <p:nvPr>
            <p:ph type="sldNum" sz="quarter" idx="5"/>
          </p:nvPr>
        </p:nvSpPr>
        <p:spPr/>
        <p:txBody>
          <a:bodyPr/>
          <a:lstStyle/>
          <a:p>
            <a:pPr defTabSz="1072957">
              <a:defRPr/>
            </a:pPr>
            <a:fld id="{5E2B3443-C23C-4022-BD70-5730FEDB6CE7}" type="slidenum">
              <a:rPr lang="en-US" sz="1400" kern="0">
                <a:solidFill>
                  <a:sysClr val="windowText" lastClr="000000"/>
                </a:solidFill>
                <a:latin typeface="Aptos" panose="02110004020202020204"/>
              </a:rPr>
              <a:pPr defTabSz="1072957">
                <a:defRPr/>
              </a:pPr>
              <a:t>1</a:t>
            </a:fld>
            <a:endParaRPr lang="en-US" sz="1400" kern="0">
              <a:solidFill>
                <a:sysClr val="windowText" lastClr="000000"/>
              </a:solidFill>
              <a:latin typeface="Aptos" panose="02110004020202020204"/>
            </a:endParaRPr>
          </a:p>
        </p:txBody>
      </p:sp>
      <p:sp>
        <p:nvSpPr>
          <p:cNvPr id="5" name="Date Placeholder 4">
            <a:extLst>
              <a:ext uri="{FF2B5EF4-FFF2-40B4-BE49-F238E27FC236}">
                <a16:creationId xmlns:a16="http://schemas.microsoft.com/office/drawing/2014/main" id="{0D432ACE-B686-8024-462A-42ECFA91B637}"/>
              </a:ext>
            </a:extLst>
          </p:cNvPr>
          <p:cNvSpPr>
            <a:spLocks noGrp="1"/>
          </p:cNvSpPr>
          <p:nvPr>
            <p:ph type="dt" idx="1"/>
          </p:nvPr>
        </p:nvSpPr>
        <p:spPr/>
        <p:txBody>
          <a:bodyPr/>
          <a:lstStyle/>
          <a:p>
            <a:pPr defTabSz="990511">
              <a:defRPr/>
            </a:pPr>
            <a:r>
              <a:rPr lang="en-US" sz="1400">
                <a:solidFill>
                  <a:prstClr val="black"/>
                </a:solidFill>
                <a:latin typeface="Aptos" panose="02110004020202020204"/>
              </a:rPr>
              <a:t>5/17/2026 am</a:t>
            </a:r>
          </a:p>
        </p:txBody>
      </p:sp>
      <p:sp>
        <p:nvSpPr>
          <p:cNvPr id="6" name="Footer Placeholder 5">
            <a:extLst>
              <a:ext uri="{FF2B5EF4-FFF2-40B4-BE49-F238E27FC236}">
                <a16:creationId xmlns:a16="http://schemas.microsoft.com/office/drawing/2014/main" id="{DB3598E0-1331-146A-D8B9-BBD535CD7CC4}"/>
              </a:ext>
            </a:extLst>
          </p:cNvPr>
          <p:cNvSpPr>
            <a:spLocks noGrp="1"/>
          </p:cNvSpPr>
          <p:nvPr>
            <p:ph type="ftr" sz="quarter" idx="4"/>
          </p:nvPr>
        </p:nvSpPr>
        <p:spPr/>
        <p:txBody>
          <a:bodyPr/>
          <a:lstStyle/>
          <a:p>
            <a:pPr defTabSz="990511">
              <a:defRPr/>
            </a:pPr>
            <a:r>
              <a:rPr lang="en-US" sz="1400">
                <a:solidFill>
                  <a:prstClr val="black"/>
                </a:solidFill>
                <a:latin typeface="Aptos" panose="02110004020202020204"/>
              </a:rPr>
              <a:t>Richard Lidh</a:t>
            </a:r>
          </a:p>
        </p:txBody>
      </p:sp>
    </p:spTree>
    <p:extLst>
      <p:ext uri="{BB962C8B-B14F-4D97-AF65-F5344CB8AC3E}">
        <p14:creationId xmlns:p14="http://schemas.microsoft.com/office/powerpoint/2010/main" val="2922716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Hebrews 7:11-14 – “11 Now if perfection had been attainable through the Levitical priesthood (for under it the people received the law), what further need would there have been for another priest to arise after the order of Melchizedek, rather than one </a:t>
            </a:r>
            <a:r>
              <a:rPr lang="en-US" b="1" dirty="0"/>
              <a:t>named after the order of Aaron</a:t>
            </a:r>
            <a:r>
              <a:rPr lang="en-US" dirty="0"/>
              <a:t>? 12 For when there is a change in the priesthood, there is necessarily a change in the law as well. 13 For the one of whom these things are spoken belonged to another tribe, from which no one has ever served at the altar. 14 For it is evident that our Lord was descended from Judah, and in connection with that tribe </a:t>
            </a:r>
            <a:r>
              <a:rPr lang="en-US" b="1" dirty="0"/>
              <a:t>Moses said nothing</a:t>
            </a:r>
            <a:r>
              <a:rPr lang="en-US" dirty="0"/>
              <a:t> about priests.” ESV</a:t>
            </a:r>
          </a:p>
          <a:p>
            <a:endParaRPr lang="en-US" dirty="0"/>
          </a:p>
          <a:p>
            <a:r>
              <a:rPr lang="en-US" b="1" dirty="0"/>
              <a:t>II Timothy 1:13</a:t>
            </a:r>
            <a:r>
              <a:rPr lang="en-US" dirty="0"/>
              <a:t> – “</a:t>
            </a:r>
            <a:r>
              <a:rPr lang="en-US" b="1" dirty="0"/>
              <a:t>Follow the pattern</a:t>
            </a:r>
            <a:r>
              <a:rPr lang="en-US" dirty="0"/>
              <a:t> of the sound words that you have heard from me, in the faith and love that are in Christ Jesus.” ESV</a:t>
            </a:r>
          </a:p>
          <a:p>
            <a:endParaRPr lang="en-US" dirty="0"/>
          </a:p>
          <a:p>
            <a:r>
              <a:rPr lang="en-US" b="1" dirty="0"/>
              <a:t>Hebrews 8:4-5</a:t>
            </a:r>
            <a:r>
              <a:rPr lang="en-US" dirty="0"/>
              <a:t> – “4 Now if he were on earth, he would not be a priest at all, since there are priests who offer gifts according to the law. 5 They serve a copy and shadow of the heavenly things. For when Moses was about to erect the tent, he was instructed by God, saying, ‘See that you make everything </a:t>
            </a:r>
            <a:r>
              <a:rPr lang="en-US" b="1" dirty="0"/>
              <a:t>according to the pattern</a:t>
            </a:r>
            <a:r>
              <a:rPr lang="en-US" dirty="0"/>
              <a:t> that was shown you on the mountain.’“ ESV</a:t>
            </a:r>
          </a:p>
          <a:p>
            <a:endParaRPr lang="en-US" dirty="0"/>
          </a:p>
          <a:p>
            <a:r>
              <a:rPr lang="en-US" b="1" dirty="0"/>
              <a:t>Luke 22:19-20</a:t>
            </a:r>
            <a:r>
              <a:rPr lang="en-US" dirty="0"/>
              <a:t> – “19 And he took bread, and when he had given thanks, he broke it and gave it to them, saying, "This is my body, which is given for you. </a:t>
            </a:r>
            <a:r>
              <a:rPr lang="en-US" b="1" dirty="0"/>
              <a:t>Do this in remembrance of me</a:t>
            </a:r>
            <a:r>
              <a:rPr lang="en-US" dirty="0"/>
              <a:t>." 20 And likewise the cup after they had eaten, saying, "This cup that is poured out for you is the new covenant in my blood.” ESV</a:t>
            </a:r>
          </a:p>
          <a:p>
            <a:endParaRPr lang="en-US" dirty="0"/>
          </a:p>
          <a:p>
            <a:r>
              <a:rPr lang="en-US" b="1" dirty="0"/>
              <a:t>Acts 20:7</a:t>
            </a:r>
            <a:r>
              <a:rPr lang="en-US" dirty="0"/>
              <a:t> – “On the first day of the week, when </a:t>
            </a:r>
            <a:r>
              <a:rPr lang="en-US" b="1" dirty="0"/>
              <a:t>we were gathered together to break bread</a:t>
            </a:r>
            <a:r>
              <a:rPr lang="en-US" dirty="0"/>
              <a:t>, Paul talked with them, intending to depart on the next day, and he prolonged his speech until midnight.” ESV</a:t>
            </a:r>
          </a:p>
          <a:p>
            <a:endParaRPr lang="en-US" dirty="0"/>
          </a:p>
          <a:p>
            <a:r>
              <a:rPr lang="en-US" b="1" dirty="0"/>
              <a:t>Acts 8:35-38</a:t>
            </a:r>
            <a:r>
              <a:rPr lang="en-US" b="0" dirty="0"/>
              <a:t> – “35 And Philip opened his mouth, and beginning from this Scripture, </a:t>
            </a:r>
            <a:r>
              <a:rPr lang="en-US" b="1" dirty="0"/>
              <a:t>preached unto him Jesus</a:t>
            </a:r>
            <a:r>
              <a:rPr lang="en-US" b="0" dirty="0"/>
              <a:t>. 36 And as they went on the way, they came unto a certain water; and the eunuch saith, Behold, (here is) water; what doth hinder me to be baptized? 37 (And Philip said, If thou believest with all thy heart, thou mayest. And he answered and said, I believe that Jesus Christ is the Son of God.) 38 And he commanded the chariot to stand still: and they both went down into the water, both Philip and the eunuch, and he baptized him.” ASV</a:t>
            </a:r>
          </a:p>
          <a:p>
            <a:endParaRPr lang="en-US" dirty="0"/>
          </a:p>
        </p:txBody>
      </p:sp>
      <p:sp>
        <p:nvSpPr>
          <p:cNvPr id="4" name="Slide Number Placeholder 3"/>
          <p:cNvSpPr>
            <a:spLocks noGrp="1"/>
          </p:cNvSpPr>
          <p:nvPr>
            <p:ph type="sldNum" sz="quarter" idx="5"/>
          </p:nvPr>
        </p:nvSpPr>
        <p:spPr/>
        <p:txBody>
          <a:bodyPr/>
          <a:lstStyle/>
          <a:p>
            <a:fld id="{DB18D959-5F3D-461E-953D-DE7958C14673}" type="slidenum">
              <a:rPr lang="en-US" smtClean="0"/>
              <a:t>2</a:t>
            </a:fld>
            <a:endParaRPr lang="en-US"/>
          </a:p>
        </p:txBody>
      </p:sp>
      <p:sp>
        <p:nvSpPr>
          <p:cNvPr id="5" name="Date Placeholder 4">
            <a:extLst>
              <a:ext uri="{FF2B5EF4-FFF2-40B4-BE49-F238E27FC236}">
                <a16:creationId xmlns:a16="http://schemas.microsoft.com/office/drawing/2014/main" id="{DB749E0F-1DCB-5409-19AF-8FD03C592C7A}"/>
              </a:ext>
            </a:extLst>
          </p:cNvPr>
          <p:cNvSpPr>
            <a:spLocks noGrp="1"/>
          </p:cNvSpPr>
          <p:nvPr>
            <p:ph type="dt" idx="1"/>
          </p:nvPr>
        </p:nvSpPr>
        <p:spPr/>
        <p:txBody>
          <a:bodyPr/>
          <a:lstStyle/>
          <a:p>
            <a:r>
              <a:rPr lang="en-US"/>
              <a:t>5/17/2026 am</a:t>
            </a:r>
          </a:p>
        </p:txBody>
      </p:sp>
      <p:sp>
        <p:nvSpPr>
          <p:cNvPr id="6" name="Footer Placeholder 5">
            <a:extLst>
              <a:ext uri="{FF2B5EF4-FFF2-40B4-BE49-F238E27FC236}">
                <a16:creationId xmlns:a16="http://schemas.microsoft.com/office/drawing/2014/main" id="{66BBAF97-6B88-44B3-591F-00788996B04A}"/>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530069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 Corinthians 3:1-4</a:t>
            </a:r>
            <a:r>
              <a:rPr lang="en-US" dirty="0"/>
              <a:t> – “3 But I, brothers, </a:t>
            </a:r>
            <a:r>
              <a:rPr lang="en-US" b="1" dirty="0"/>
              <a:t>could not address you as spiritual people</a:t>
            </a:r>
            <a:r>
              <a:rPr lang="en-US" dirty="0"/>
              <a:t>, but as people of the flesh [“carnal” ASV], as infants in Christ. 2 I fed you with milk, not solid food, for you were not ready for it. And even now you are not yet ready, 3 for you are still of the flesh [“carnal” ASV]. For while there is jealousy and strife among you, are you not of the flesh [“carnal” ASV] and behaving only in a human way? 4 For when one says, ‘I follow Paul,’ and another, ‘I follow Apollos,’ are you not being merely human?” ESV</a:t>
            </a:r>
          </a:p>
          <a:p>
            <a:endParaRPr lang="en-US" dirty="0"/>
          </a:p>
          <a:p>
            <a:r>
              <a:rPr lang="en-US" b="1" dirty="0"/>
              <a:t>Galatians 5:19-21</a:t>
            </a:r>
            <a:r>
              <a:rPr lang="en-US" dirty="0"/>
              <a:t> – “19 </a:t>
            </a:r>
            <a:r>
              <a:rPr lang="en-US" b="1" dirty="0"/>
              <a:t>Now the works of the flesh are evident</a:t>
            </a:r>
            <a:r>
              <a:rPr lang="en-US" dirty="0"/>
              <a:t>: sexual immorality, impurity, sensuality, 20 idolatry, sorcery, enmity, strife, jealousy, fits of anger, rivalries, dissensions, divisions, 21 envy, drunkenness, orgies, and things like these. I warn you, as I warned you before, that those who do such things will not inherit the kingdom of God.” ESV</a:t>
            </a:r>
          </a:p>
          <a:p>
            <a:endParaRPr lang="en-US" dirty="0"/>
          </a:p>
          <a:p>
            <a:r>
              <a:rPr lang="en-US" b="1" dirty="0"/>
              <a:t>III John 9-10</a:t>
            </a:r>
            <a:r>
              <a:rPr lang="en-US" dirty="0"/>
              <a:t> – “9 I have written something to the church, but </a:t>
            </a:r>
            <a:r>
              <a:rPr lang="en-US" b="1" dirty="0"/>
              <a:t>Diotrephes, who likes to put himself first</a:t>
            </a:r>
            <a:r>
              <a:rPr lang="en-US" dirty="0"/>
              <a:t>, does not acknowledge our authority. 10 So if I come, I will bring up what he is doing, talking wicked nonsense against us. And not content with that, he refuses to welcome the brothers, and also stops those who want to and puts them out of the church.” ESV</a:t>
            </a:r>
          </a:p>
          <a:p>
            <a:endParaRPr lang="en-US" dirty="0"/>
          </a:p>
          <a:p>
            <a:r>
              <a:rPr lang="en-US" b="1" dirty="0"/>
              <a:t>II Timothy 4:2-4</a:t>
            </a:r>
            <a:r>
              <a:rPr lang="en-US" dirty="0"/>
              <a:t> – “3 For the time is coming when people will not endure sound teaching, but having itching ears they will accumulate for themselves </a:t>
            </a:r>
            <a:r>
              <a:rPr lang="en-US" b="1" dirty="0"/>
              <a:t>teachers to suit their own passions</a:t>
            </a:r>
            <a:r>
              <a:rPr lang="en-US" dirty="0"/>
              <a:t>, 4 and will turn away from listening to the truth and wander off into myths.” ESV</a:t>
            </a:r>
          </a:p>
          <a:p>
            <a:endParaRPr lang="en-US" dirty="0"/>
          </a:p>
        </p:txBody>
      </p:sp>
      <p:sp>
        <p:nvSpPr>
          <p:cNvPr id="4" name="Slide Number Placeholder 3"/>
          <p:cNvSpPr>
            <a:spLocks noGrp="1"/>
          </p:cNvSpPr>
          <p:nvPr>
            <p:ph type="sldNum" sz="quarter" idx="5"/>
          </p:nvPr>
        </p:nvSpPr>
        <p:spPr/>
        <p:txBody>
          <a:bodyPr/>
          <a:lstStyle/>
          <a:p>
            <a:fld id="{DB18D959-5F3D-461E-953D-DE7958C14673}" type="slidenum">
              <a:rPr lang="en-US" smtClean="0"/>
              <a:t>3</a:t>
            </a:fld>
            <a:endParaRPr lang="en-US"/>
          </a:p>
        </p:txBody>
      </p:sp>
      <p:sp>
        <p:nvSpPr>
          <p:cNvPr id="5" name="Date Placeholder 4">
            <a:extLst>
              <a:ext uri="{FF2B5EF4-FFF2-40B4-BE49-F238E27FC236}">
                <a16:creationId xmlns:a16="http://schemas.microsoft.com/office/drawing/2014/main" id="{9C1C946A-2434-4FED-5069-C01F9D55DA00}"/>
              </a:ext>
            </a:extLst>
          </p:cNvPr>
          <p:cNvSpPr>
            <a:spLocks noGrp="1"/>
          </p:cNvSpPr>
          <p:nvPr>
            <p:ph type="dt" idx="1"/>
          </p:nvPr>
        </p:nvSpPr>
        <p:spPr/>
        <p:txBody>
          <a:bodyPr/>
          <a:lstStyle/>
          <a:p>
            <a:r>
              <a:rPr lang="en-US"/>
              <a:t>5/17/2026 am</a:t>
            </a:r>
          </a:p>
        </p:txBody>
      </p:sp>
      <p:sp>
        <p:nvSpPr>
          <p:cNvPr id="6" name="Footer Placeholder 5">
            <a:extLst>
              <a:ext uri="{FF2B5EF4-FFF2-40B4-BE49-F238E27FC236}">
                <a16:creationId xmlns:a16="http://schemas.microsoft.com/office/drawing/2014/main" id="{53FFB565-8ADE-DFB3-FAD1-277CBB81354C}"/>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26927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92138-1360-1E3B-C511-7A23E385D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57926-1E88-5C62-061F-94AEE99BF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09C83C-3B13-1F14-081A-A67E2AB4E762}"/>
              </a:ext>
            </a:extLst>
          </p:cNvPr>
          <p:cNvSpPr>
            <a:spLocks noGrp="1"/>
          </p:cNvSpPr>
          <p:nvPr>
            <p:ph type="body" idx="1"/>
          </p:nvPr>
        </p:nvSpPr>
        <p:spPr/>
        <p:txBody>
          <a:bodyPr/>
          <a:lstStyle/>
          <a:p>
            <a:r>
              <a:rPr lang="en-US" b="1" dirty="0"/>
              <a:t>Acts 14:23</a:t>
            </a:r>
            <a:r>
              <a:rPr lang="en-US" dirty="0"/>
              <a:t> – “And when they had appointed </a:t>
            </a:r>
            <a:r>
              <a:rPr lang="en-US" b="1" dirty="0"/>
              <a:t>elders for them in every church</a:t>
            </a:r>
            <a:r>
              <a:rPr lang="en-US" dirty="0"/>
              <a:t>, with prayer and fasting they committed them to the Lord in whom they had believed.” ESV</a:t>
            </a:r>
          </a:p>
          <a:p>
            <a:endParaRPr lang="en-US" dirty="0"/>
          </a:p>
          <a:p>
            <a:r>
              <a:rPr lang="en-US" b="1" dirty="0"/>
              <a:t>Philippians 1:1</a:t>
            </a:r>
            <a:r>
              <a:rPr lang="en-US" dirty="0"/>
              <a:t> – “Paul and Timothy, servants of Christ Jesus, To all the </a:t>
            </a:r>
            <a:r>
              <a:rPr lang="en-US" b="1" dirty="0"/>
              <a:t>saints</a:t>
            </a:r>
            <a:r>
              <a:rPr lang="en-US" dirty="0"/>
              <a:t> in Christ Jesus who are at Philippi, with the </a:t>
            </a:r>
            <a:r>
              <a:rPr lang="en-US" b="1" dirty="0"/>
              <a:t>overseers and deacons</a:t>
            </a:r>
            <a:r>
              <a:rPr lang="en-US" dirty="0"/>
              <a:t>” ESV</a:t>
            </a:r>
          </a:p>
          <a:p>
            <a:endParaRPr lang="en-US" dirty="0"/>
          </a:p>
          <a:p>
            <a:r>
              <a:rPr lang="en-US" b="1" dirty="0"/>
              <a:t>Matthew 21:25</a:t>
            </a:r>
            <a:r>
              <a:rPr lang="en-US" dirty="0"/>
              <a:t> – “25 The baptism of John, from where did it come? </a:t>
            </a:r>
            <a:r>
              <a:rPr lang="en-US" b="1" dirty="0"/>
              <a:t>From heaven or from man?</a:t>
            </a:r>
            <a:r>
              <a:rPr lang="en-US" dirty="0"/>
              <a:t> And they discussed it among themselves, saying, ‘If we say, “From heaven,” he will say to us, “Why then did you not believe him?”’” ESV</a:t>
            </a:r>
          </a:p>
          <a:p>
            <a:endParaRPr lang="en-US" dirty="0"/>
          </a:p>
        </p:txBody>
      </p:sp>
      <p:sp>
        <p:nvSpPr>
          <p:cNvPr id="4" name="Slide Number Placeholder 3">
            <a:extLst>
              <a:ext uri="{FF2B5EF4-FFF2-40B4-BE49-F238E27FC236}">
                <a16:creationId xmlns:a16="http://schemas.microsoft.com/office/drawing/2014/main" id="{25D74566-E7DA-AA96-586A-0E547C01A2FE}"/>
              </a:ext>
            </a:extLst>
          </p:cNvPr>
          <p:cNvSpPr>
            <a:spLocks noGrp="1"/>
          </p:cNvSpPr>
          <p:nvPr>
            <p:ph type="sldNum" sz="quarter" idx="5"/>
          </p:nvPr>
        </p:nvSpPr>
        <p:spPr/>
        <p:txBody>
          <a:bodyPr/>
          <a:lstStyle/>
          <a:p>
            <a:pPr defTabSz="990511">
              <a:defRPr/>
            </a:pPr>
            <a:fld id="{DB18D959-5F3D-461E-953D-DE7958C14673}" type="slidenum">
              <a:rPr lang="en-US">
                <a:solidFill>
                  <a:prstClr val="black"/>
                </a:solidFill>
                <a:latin typeface="Aptos" panose="02110004020202020204"/>
              </a:rPr>
              <a:pPr defTabSz="990511">
                <a:defRPr/>
              </a:pPr>
              <a:t>4</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C53DA07C-9114-E6C1-2EE7-CF998AD927E6}"/>
              </a:ext>
            </a:extLst>
          </p:cNvPr>
          <p:cNvSpPr>
            <a:spLocks noGrp="1"/>
          </p:cNvSpPr>
          <p:nvPr>
            <p:ph type="dt" idx="1"/>
          </p:nvPr>
        </p:nvSpPr>
        <p:spPr/>
        <p:txBody>
          <a:bodyPr/>
          <a:lstStyle/>
          <a:p>
            <a:r>
              <a:rPr lang="en-US"/>
              <a:t>5/17/2026 am</a:t>
            </a:r>
          </a:p>
        </p:txBody>
      </p:sp>
      <p:sp>
        <p:nvSpPr>
          <p:cNvPr id="6" name="Footer Placeholder 5">
            <a:extLst>
              <a:ext uri="{FF2B5EF4-FFF2-40B4-BE49-F238E27FC236}">
                <a16:creationId xmlns:a16="http://schemas.microsoft.com/office/drawing/2014/main" id="{6769A184-2C3D-996B-1EF4-5C97C720AAC1}"/>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511585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38AAE-559B-163A-BB49-06A2B3C43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31100-CECE-458E-6787-9A99157CC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89E62-B1FD-463B-4F52-4DA210240B90}"/>
              </a:ext>
            </a:extLst>
          </p:cNvPr>
          <p:cNvSpPr>
            <a:spLocks noGrp="1"/>
          </p:cNvSpPr>
          <p:nvPr>
            <p:ph type="body" idx="1"/>
          </p:nvPr>
        </p:nvSpPr>
        <p:spPr/>
        <p:txBody>
          <a:bodyPr/>
          <a:lstStyle/>
          <a:p>
            <a:r>
              <a:rPr lang="en-US" b="1" dirty="0"/>
              <a:t>Ephesians 4:11-16</a:t>
            </a:r>
            <a:r>
              <a:rPr lang="en-US" dirty="0"/>
              <a:t> – “11 And he gave the apostles, the prophets, the evangelists, the pastors and teachers, 12 to equip the saints for the work of ministry, for </a:t>
            </a:r>
            <a:r>
              <a:rPr lang="en-US" b="1" dirty="0"/>
              <a:t>building up the body of Christ</a:t>
            </a:r>
            <a:r>
              <a:rPr lang="en-US" dirty="0"/>
              <a:t>, 13 until we all attain to the unity of the faith and of the knowledge of the Son of God, to mature manhood, to the measure of the stature of the fullness of Christ, 14 so that we may no longer be children, tossed to and fro by the waves and </a:t>
            </a:r>
            <a:r>
              <a:rPr lang="en-US" b="1" dirty="0"/>
              <a:t>carried about by every wind of doctrine, by human cunning</a:t>
            </a:r>
            <a:r>
              <a:rPr lang="en-US" dirty="0"/>
              <a:t>, by craftiness in deceitful schemes. 15 Rather, speaking the truth in love, we are to grow up in every way into him who is the head, into Christ, 16 from whom the whole body, joined and held together by every joint with which it is equipped, when each part is working properly, makes the body grow so that it builds itself up in love.” ESV</a:t>
            </a:r>
          </a:p>
          <a:p>
            <a:endParaRPr lang="en-US" dirty="0"/>
          </a:p>
          <a:p>
            <a:r>
              <a:rPr lang="en-US" b="1" dirty="0"/>
              <a:t>Acts 2:42</a:t>
            </a:r>
            <a:r>
              <a:rPr lang="en-US" dirty="0"/>
              <a:t> – “And </a:t>
            </a:r>
            <a:r>
              <a:rPr lang="en-US" b="1" dirty="0"/>
              <a:t>they devoted themselves</a:t>
            </a:r>
            <a:r>
              <a:rPr lang="en-US" dirty="0"/>
              <a:t> to the apostles' teaching and fellowship, to the breaking of bread and the prayers.” ESV</a:t>
            </a:r>
          </a:p>
          <a:p>
            <a:endParaRPr lang="en-US" dirty="0"/>
          </a:p>
          <a:p>
            <a:r>
              <a:rPr lang="en-US" b="1" dirty="0"/>
              <a:t>Matthew 21:25</a:t>
            </a:r>
            <a:r>
              <a:rPr lang="en-US" dirty="0"/>
              <a:t> – “25 The baptism of John, from where did it come? </a:t>
            </a:r>
            <a:r>
              <a:rPr lang="en-US" b="1" dirty="0"/>
              <a:t>From heaven or from man?</a:t>
            </a:r>
            <a:r>
              <a:rPr lang="en-US" dirty="0"/>
              <a:t> And they discussed it among themselves, saying, ‘If we say, “From heaven,” he will say to us, “Why then did you not believe him?”’” ESV</a:t>
            </a:r>
          </a:p>
        </p:txBody>
      </p:sp>
      <p:sp>
        <p:nvSpPr>
          <p:cNvPr id="4" name="Slide Number Placeholder 3">
            <a:extLst>
              <a:ext uri="{FF2B5EF4-FFF2-40B4-BE49-F238E27FC236}">
                <a16:creationId xmlns:a16="http://schemas.microsoft.com/office/drawing/2014/main" id="{2975AADD-6138-4967-8A6C-36407E0D9061}"/>
              </a:ext>
            </a:extLst>
          </p:cNvPr>
          <p:cNvSpPr>
            <a:spLocks noGrp="1"/>
          </p:cNvSpPr>
          <p:nvPr>
            <p:ph type="sldNum" sz="quarter" idx="5"/>
          </p:nvPr>
        </p:nvSpPr>
        <p:spPr/>
        <p:txBody>
          <a:bodyPr/>
          <a:lstStyle/>
          <a:p>
            <a:pPr defTabSz="990511">
              <a:defRPr/>
            </a:pPr>
            <a:fld id="{DB18D959-5F3D-461E-953D-DE7958C14673}" type="slidenum">
              <a:rPr lang="en-US">
                <a:solidFill>
                  <a:prstClr val="black"/>
                </a:solidFill>
                <a:latin typeface="Aptos" panose="02110004020202020204"/>
              </a:rPr>
              <a:pPr defTabSz="990511">
                <a:defRPr/>
              </a:pPr>
              <a:t>5</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45B3ACE9-AC36-45CD-D65F-4C95CECD20E5}"/>
              </a:ext>
            </a:extLst>
          </p:cNvPr>
          <p:cNvSpPr>
            <a:spLocks noGrp="1"/>
          </p:cNvSpPr>
          <p:nvPr>
            <p:ph type="dt" idx="1"/>
          </p:nvPr>
        </p:nvSpPr>
        <p:spPr/>
        <p:txBody>
          <a:bodyPr/>
          <a:lstStyle/>
          <a:p>
            <a:r>
              <a:rPr lang="en-US"/>
              <a:t>5/17/2026 am</a:t>
            </a:r>
          </a:p>
        </p:txBody>
      </p:sp>
      <p:sp>
        <p:nvSpPr>
          <p:cNvPr id="6" name="Footer Placeholder 5">
            <a:extLst>
              <a:ext uri="{FF2B5EF4-FFF2-40B4-BE49-F238E27FC236}">
                <a16:creationId xmlns:a16="http://schemas.microsoft.com/office/drawing/2014/main" id="{B8664B67-0A2D-5035-279B-C6707E771B42}"/>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393255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4EAC-433D-4338-0809-892385B3F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FF3B9-02AC-CD1C-6FD9-C5BE8F7A34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61A0E4-DC29-75DA-B0F8-A057CD49B861}"/>
              </a:ext>
            </a:extLst>
          </p:cNvPr>
          <p:cNvSpPr>
            <a:spLocks noGrp="1"/>
          </p:cNvSpPr>
          <p:nvPr>
            <p:ph type="body" idx="1"/>
          </p:nvPr>
        </p:nvSpPr>
        <p:spPr/>
        <p:txBody>
          <a:bodyPr/>
          <a:lstStyle/>
          <a:p>
            <a:r>
              <a:rPr lang="en-US" b="1" dirty="0"/>
              <a:t>Ephesians 5:19</a:t>
            </a:r>
            <a:r>
              <a:rPr lang="en-US" dirty="0"/>
              <a:t> – “speaking one to another in psalms and hymns and spiritual songs, singing and </a:t>
            </a:r>
            <a:r>
              <a:rPr lang="en-US" b="1" dirty="0"/>
              <a:t>making melody with your heart</a:t>
            </a:r>
            <a:r>
              <a:rPr lang="en-US" dirty="0"/>
              <a:t> to the Lord” ASV</a:t>
            </a:r>
          </a:p>
          <a:p>
            <a:endParaRPr lang="en-US" dirty="0"/>
          </a:p>
          <a:p>
            <a:r>
              <a:rPr lang="en-US" b="1" dirty="0"/>
              <a:t>I Timothy 2:12</a:t>
            </a:r>
            <a:r>
              <a:rPr lang="en-US" dirty="0"/>
              <a:t> – “</a:t>
            </a:r>
            <a:r>
              <a:rPr lang="en-US" b="1" dirty="0"/>
              <a:t>I do not permit a woman to teach</a:t>
            </a:r>
            <a:r>
              <a:rPr lang="en-US" dirty="0"/>
              <a:t> or to exercise authority over a man; rather, she is to remain quiet.” ESV</a:t>
            </a:r>
          </a:p>
          <a:p>
            <a:endParaRPr lang="en-US" dirty="0"/>
          </a:p>
          <a:p>
            <a:r>
              <a:rPr lang="en-US" b="1" dirty="0"/>
              <a:t>Matthew 21:25</a:t>
            </a:r>
            <a:r>
              <a:rPr lang="en-US" dirty="0"/>
              <a:t> – “25 The baptism of John, from where did it come? </a:t>
            </a:r>
            <a:r>
              <a:rPr lang="en-US" b="1" dirty="0"/>
              <a:t>From heaven or from man?</a:t>
            </a:r>
            <a:r>
              <a:rPr lang="en-US" dirty="0"/>
              <a:t> And they discussed it among themselves, saying, ‘If we say, “From heaven,” he will say to us, “Why then did you not believe him?”’” ESV</a:t>
            </a:r>
          </a:p>
        </p:txBody>
      </p:sp>
      <p:sp>
        <p:nvSpPr>
          <p:cNvPr id="4" name="Slide Number Placeholder 3">
            <a:extLst>
              <a:ext uri="{FF2B5EF4-FFF2-40B4-BE49-F238E27FC236}">
                <a16:creationId xmlns:a16="http://schemas.microsoft.com/office/drawing/2014/main" id="{0969C643-D8E7-5EB3-6386-7B108BE28C75}"/>
              </a:ext>
            </a:extLst>
          </p:cNvPr>
          <p:cNvSpPr>
            <a:spLocks noGrp="1"/>
          </p:cNvSpPr>
          <p:nvPr>
            <p:ph type="sldNum" sz="quarter" idx="5"/>
          </p:nvPr>
        </p:nvSpPr>
        <p:spPr/>
        <p:txBody>
          <a:bodyPr/>
          <a:lstStyle/>
          <a:p>
            <a:pPr defTabSz="990511">
              <a:defRPr/>
            </a:pPr>
            <a:fld id="{DB18D959-5F3D-461E-953D-DE7958C14673}" type="slidenum">
              <a:rPr lang="en-US">
                <a:solidFill>
                  <a:prstClr val="black"/>
                </a:solidFill>
                <a:latin typeface="Aptos" panose="02110004020202020204"/>
              </a:rPr>
              <a:pPr defTabSz="990511">
                <a:defRPr/>
              </a:pPr>
              <a:t>6</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4EA5D93A-9D8D-4E9D-5D02-B188E177644D}"/>
              </a:ext>
            </a:extLst>
          </p:cNvPr>
          <p:cNvSpPr>
            <a:spLocks noGrp="1"/>
          </p:cNvSpPr>
          <p:nvPr>
            <p:ph type="dt" idx="1"/>
          </p:nvPr>
        </p:nvSpPr>
        <p:spPr/>
        <p:txBody>
          <a:bodyPr/>
          <a:lstStyle/>
          <a:p>
            <a:r>
              <a:rPr lang="en-US"/>
              <a:t>5/17/2026 am</a:t>
            </a:r>
          </a:p>
        </p:txBody>
      </p:sp>
      <p:sp>
        <p:nvSpPr>
          <p:cNvPr id="6" name="Footer Placeholder 5">
            <a:extLst>
              <a:ext uri="{FF2B5EF4-FFF2-40B4-BE49-F238E27FC236}">
                <a16:creationId xmlns:a16="http://schemas.microsoft.com/office/drawing/2014/main" id="{6E18B261-ACFB-E8E8-B9DA-294B117DFAA8}"/>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770191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C0415-518A-5DA0-B7AC-C998A8CD3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AAFE5-A234-51AC-6F1E-674247570F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1DDF0-F2BB-2F94-F4A4-CD95796C556D}"/>
              </a:ext>
            </a:extLst>
          </p:cNvPr>
          <p:cNvSpPr>
            <a:spLocks noGrp="1"/>
          </p:cNvSpPr>
          <p:nvPr>
            <p:ph type="body" idx="1"/>
          </p:nvPr>
        </p:nvSpPr>
        <p:spPr/>
        <p:txBody>
          <a:bodyPr/>
          <a:lstStyle/>
          <a:p>
            <a:r>
              <a:rPr lang="en-US" b="1" dirty="0"/>
              <a:t>I Corinthians 5:1-2</a:t>
            </a:r>
            <a:r>
              <a:rPr lang="en-US" b="0" dirty="0"/>
              <a:t> – “1 It is actually reported that </a:t>
            </a:r>
            <a:r>
              <a:rPr lang="en-US" b="1" dirty="0"/>
              <a:t>there is sexual immorality among you</a:t>
            </a:r>
            <a:r>
              <a:rPr lang="en-US" b="0" dirty="0"/>
              <a:t>, and of a kind that is not tolerated even among pagans, for a man has his father's wife. 2 And you are arrogant! Ought you not rather to mourn? Let him who has done this be removed from among you.” ESV</a:t>
            </a:r>
          </a:p>
          <a:p>
            <a:endParaRPr lang="en-US" b="0" dirty="0"/>
          </a:p>
          <a:p>
            <a:r>
              <a:rPr lang="en-US" b="1" dirty="0"/>
              <a:t>Ephesians 5:26-27</a:t>
            </a:r>
            <a:r>
              <a:rPr lang="en-US" dirty="0"/>
              <a:t> – “26 that he might sanctify her, having cleansed her by the washing of water with the word, 27 so that he might present the church to himself in splendor, without spot or wrinkle or any such thing, that she might be </a:t>
            </a:r>
            <a:r>
              <a:rPr lang="en-US" b="1" dirty="0"/>
              <a:t>holy and without blemish</a:t>
            </a:r>
            <a:r>
              <a:rPr lang="en-US" dirty="0"/>
              <a:t>.” ESV</a:t>
            </a:r>
          </a:p>
          <a:p>
            <a:endParaRPr lang="en-US" dirty="0"/>
          </a:p>
          <a:p>
            <a:r>
              <a:rPr lang="en-US" b="1" dirty="0"/>
              <a:t>Matthew 21:25</a:t>
            </a:r>
            <a:r>
              <a:rPr lang="en-US" dirty="0"/>
              <a:t> – “25 The baptism of John, from where did it come? </a:t>
            </a:r>
            <a:r>
              <a:rPr lang="en-US" b="1" dirty="0"/>
              <a:t>From heaven or from man?</a:t>
            </a:r>
            <a:r>
              <a:rPr lang="en-US" dirty="0"/>
              <a:t> And they discussed it among themselves, saying, ‘If we say, “From heaven,” he will say to us, “Why then did you not believe him?”’” ESV</a:t>
            </a:r>
          </a:p>
        </p:txBody>
      </p:sp>
      <p:sp>
        <p:nvSpPr>
          <p:cNvPr id="4" name="Slide Number Placeholder 3">
            <a:extLst>
              <a:ext uri="{FF2B5EF4-FFF2-40B4-BE49-F238E27FC236}">
                <a16:creationId xmlns:a16="http://schemas.microsoft.com/office/drawing/2014/main" id="{AF099D32-77EC-3963-A0D3-527E1819164E}"/>
              </a:ext>
            </a:extLst>
          </p:cNvPr>
          <p:cNvSpPr>
            <a:spLocks noGrp="1"/>
          </p:cNvSpPr>
          <p:nvPr>
            <p:ph type="sldNum" sz="quarter" idx="5"/>
          </p:nvPr>
        </p:nvSpPr>
        <p:spPr/>
        <p:txBody>
          <a:bodyPr/>
          <a:lstStyle/>
          <a:p>
            <a:pPr defTabSz="990511">
              <a:defRPr/>
            </a:pPr>
            <a:fld id="{DB18D959-5F3D-461E-953D-DE7958C14673}" type="slidenum">
              <a:rPr lang="en-US">
                <a:solidFill>
                  <a:prstClr val="black"/>
                </a:solidFill>
                <a:latin typeface="Aptos" panose="02110004020202020204"/>
              </a:rPr>
              <a:pPr defTabSz="990511">
                <a:defRPr/>
              </a:pPr>
              <a:t>7</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0C441675-8E64-6F3E-C2F0-E08F10F90A8B}"/>
              </a:ext>
            </a:extLst>
          </p:cNvPr>
          <p:cNvSpPr>
            <a:spLocks noGrp="1"/>
          </p:cNvSpPr>
          <p:nvPr>
            <p:ph type="dt" idx="1"/>
          </p:nvPr>
        </p:nvSpPr>
        <p:spPr/>
        <p:txBody>
          <a:bodyPr/>
          <a:lstStyle/>
          <a:p>
            <a:r>
              <a:rPr lang="en-US"/>
              <a:t>5/17/2026 am</a:t>
            </a:r>
          </a:p>
        </p:txBody>
      </p:sp>
      <p:sp>
        <p:nvSpPr>
          <p:cNvPr id="6" name="Footer Placeholder 5">
            <a:extLst>
              <a:ext uri="{FF2B5EF4-FFF2-40B4-BE49-F238E27FC236}">
                <a16:creationId xmlns:a16="http://schemas.microsoft.com/office/drawing/2014/main" id="{BE824369-0CBA-0BA6-C7DF-F2883ADD247B}"/>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660408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1C3A1-6A17-F19E-0D26-248F362994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DE0CE-AD1F-4266-38AD-139D12E6EA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1AF905-3356-47E7-19E5-55BDB95FD57C}"/>
              </a:ext>
            </a:extLst>
          </p:cNvPr>
          <p:cNvSpPr>
            <a:spLocks noGrp="1"/>
          </p:cNvSpPr>
          <p:nvPr>
            <p:ph type="body" idx="1"/>
          </p:nvPr>
        </p:nvSpPr>
        <p:spPr/>
        <p:txBody>
          <a:bodyPr/>
          <a:lstStyle/>
          <a:p>
            <a:r>
              <a:rPr lang="en-US" b="1" dirty="0"/>
              <a:t>Ephesians 5:11</a:t>
            </a:r>
            <a:r>
              <a:rPr lang="en-US" dirty="0"/>
              <a:t> – “</a:t>
            </a:r>
            <a:r>
              <a:rPr lang="en-US" b="1" dirty="0"/>
              <a:t>Take no part in the unfruitful works of darkness</a:t>
            </a:r>
            <a:r>
              <a:rPr lang="en-US" dirty="0"/>
              <a:t>, but instead expose them.” ESV</a:t>
            </a:r>
          </a:p>
          <a:p>
            <a:endParaRPr lang="en-US" dirty="0"/>
          </a:p>
          <a:p>
            <a:r>
              <a:rPr lang="en-US" b="1" dirty="0"/>
              <a:t>II Thessalonians 3:6, 14-15</a:t>
            </a:r>
            <a:r>
              <a:rPr lang="en-US" dirty="0"/>
              <a:t> – “6 Now we command you, brothers, in the name of our Lord Jesus Christ, that you </a:t>
            </a:r>
            <a:r>
              <a:rPr lang="en-US" b="1" dirty="0"/>
              <a:t>keep away from any brother who is walking in idleness</a:t>
            </a:r>
            <a:r>
              <a:rPr lang="en-US" dirty="0"/>
              <a:t> and not in accord with the tradition that you received from us … 14 If anyone does not obey what we say in this letter, take note of that person, and have nothing to do with him, that he may be ashamed. 15 Do not regard him as an enemy, but warn him as a brother.” ESV</a:t>
            </a:r>
          </a:p>
          <a:p>
            <a:endParaRPr lang="en-US" dirty="0"/>
          </a:p>
          <a:p>
            <a:r>
              <a:rPr lang="en-US" b="1" dirty="0"/>
              <a:t>II John 9-11</a:t>
            </a:r>
            <a:r>
              <a:rPr lang="en-US" dirty="0"/>
              <a:t> – “10 If anyone comes to you and does not bring this teaching, </a:t>
            </a:r>
            <a:r>
              <a:rPr lang="en-US" b="1" dirty="0"/>
              <a:t>do not receive him</a:t>
            </a:r>
            <a:r>
              <a:rPr lang="en-US" dirty="0"/>
              <a:t> into your house or give him any greeting, 11 for whoever greets him takes part in his wicked works.” ESV</a:t>
            </a:r>
          </a:p>
          <a:p>
            <a:endParaRPr lang="en-US" dirty="0"/>
          </a:p>
          <a:p>
            <a:r>
              <a:rPr lang="en-US" b="1" dirty="0"/>
              <a:t>Revelation 2:20-23</a:t>
            </a:r>
            <a:r>
              <a:rPr lang="en-US" dirty="0"/>
              <a:t> – “20 But I have this against you, that </a:t>
            </a:r>
            <a:r>
              <a:rPr lang="en-US" b="1" dirty="0"/>
              <a:t>you tolerate that woman Jezebel</a:t>
            </a:r>
            <a:r>
              <a:rPr lang="en-US" dirty="0"/>
              <a:t>, who calls herself a prophetess and is teaching and seducing my servants to practice sexual immorality and to eat food sacrificed to idols. 21 I gave her time to repent, but she refuses to repent of her sexual immorality. 22 Behold, I will throw her onto a sickbed, and those who commit adultery with her I will throw into great tribulation, unless they repent of her works, 23 and I will strike her children dead. And all the churches will know that I am he who searches mind and heart, and I will give to each of you as your works deserve.” ESV</a:t>
            </a:r>
          </a:p>
          <a:p>
            <a:endParaRPr lang="en-US" dirty="0"/>
          </a:p>
          <a:p>
            <a:r>
              <a:rPr lang="en-US" b="1" dirty="0"/>
              <a:t>Matthew 21:25</a:t>
            </a:r>
            <a:r>
              <a:rPr lang="en-US" dirty="0"/>
              <a:t> – “25 The baptism of John, from where did it come? </a:t>
            </a:r>
            <a:r>
              <a:rPr lang="en-US" b="1" dirty="0"/>
              <a:t>From heaven or from man?</a:t>
            </a:r>
            <a:r>
              <a:rPr lang="en-US" dirty="0"/>
              <a:t> And they discussed it among themselves, saying, ‘If we say, “From heaven,” he will say to us, “Why then did you not believe him?”’” ESV</a:t>
            </a:r>
          </a:p>
        </p:txBody>
      </p:sp>
      <p:sp>
        <p:nvSpPr>
          <p:cNvPr id="4" name="Slide Number Placeholder 3">
            <a:extLst>
              <a:ext uri="{FF2B5EF4-FFF2-40B4-BE49-F238E27FC236}">
                <a16:creationId xmlns:a16="http://schemas.microsoft.com/office/drawing/2014/main" id="{7D6FF194-AA06-59F9-5E54-343822595BB4}"/>
              </a:ext>
            </a:extLst>
          </p:cNvPr>
          <p:cNvSpPr>
            <a:spLocks noGrp="1"/>
          </p:cNvSpPr>
          <p:nvPr>
            <p:ph type="sldNum" sz="quarter" idx="5"/>
          </p:nvPr>
        </p:nvSpPr>
        <p:spPr/>
        <p:txBody>
          <a:bodyPr/>
          <a:lstStyle/>
          <a:p>
            <a:pPr defTabSz="990511">
              <a:defRPr/>
            </a:pPr>
            <a:fld id="{DB18D959-5F3D-461E-953D-DE7958C14673}" type="slidenum">
              <a:rPr lang="en-US">
                <a:solidFill>
                  <a:prstClr val="black"/>
                </a:solidFill>
                <a:latin typeface="Aptos" panose="02110004020202020204"/>
              </a:rPr>
              <a:pPr defTabSz="990511">
                <a:defRPr/>
              </a:pPr>
              <a:t>8</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71FB3A16-AD73-ABAC-2437-5525FA3C77BF}"/>
              </a:ext>
            </a:extLst>
          </p:cNvPr>
          <p:cNvSpPr>
            <a:spLocks noGrp="1"/>
          </p:cNvSpPr>
          <p:nvPr>
            <p:ph type="dt" idx="1"/>
          </p:nvPr>
        </p:nvSpPr>
        <p:spPr/>
        <p:txBody>
          <a:bodyPr/>
          <a:lstStyle/>
          <a:p>
            <a:r>
              <a:rPr lang="en-US"/>
              <a:t>5/17/2026 am</a:t>
            </a:r>
          </a:p>
        </p:txBody>
      </p:sp>
      <p:sp>
        <p:nvSpPr>
          <p:cNvPr id="6" name="Footer Placeholder 5">
            <a:extLst>
              <a:ext uri="{FF2B5EF4-FFF2-40B4-BE49-F238E27FC236}">
                <a16:creationId xmlns:a16="http://schemas.microsoft.com/office/drawing/2014/main" id="{52A69C71-EEE0-22CD-AA81-429FFCF260D7}"/>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972918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F3A50-1DCA-21ED-1709-9A4823B7CF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2D7C1-1F56-407D-47B0-CE799D0E8C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24989F-CF57-8490-63D1-A14AC84DA434}"/>
              </a:ext>
            </a:extLst>
          </p:cNvPr>
          <p:cNvSpPr>
            <a:spLocks noGrp="1"/>
          </p:cNvSpPr>
          <p:nvPr>
            <p:ph type="body" idx="1"/>
          </p:nvPr>
        </p:nvSpPr>
        <p:spPr/>
        <p:txBody>
          <a:bodyPr/>
          <a:lstStyle/>
          <a:p>
            <a:r>
              <a:rPr lang="en-US" b="1" dirty="0"/>
              <a:t>John 17:20-21</a:t>
            </a:r>
            <a:r>
              <a:rPr lang="en-US" dirty="0"/>
              <a:t> – “20 I do not ask for these only, but also for those who will believe in me through their word, 21 </a:t>
            </a:r>
            <a:r>
              <a:rPr lang="en-US" b="1" dirty="0"/>
              <a:t>that they may all be one</a:t>
            </a:r>
            <a:r>
              <a:rPr lang="en-US" dirty="0"/>
              <a:t>, just as you, Father, are in me, and I in you, that they also may be in us, so that the world may believe that you have sent me.” ESV</a:t>
            </a:r>
          </a:p>
          <a:p>
            <a:endParaRPr lang="en-US" dirty="0"/>
          </a:p>
          <a:p>
            <a:r>
              <a:rPr lang="en-US" b="1" dirty="0"/>
              <a:t>I Corinthians 1:10</a:t>
            </a:r>
            <a:r>
              <a:rPr lang="en-US" dirty="0"/>
              <a:t> – “I appeal to you, brothers, by the name of our Lord Jesus Christ, that all of you agree and that there be no divisions among you, but </a:t>
            </a:r>
            <a:r>
              <a:rPr lang="en-US" b="1" dirty="0"/>
              <a:t>that you be united in the same mind</a:t>
            </a:r>
            <a:r>
              <a:rPr lang="en-US" dirty="0"/>
              <a:t> and the same judgment.” ESV</a:t>
            </a:r>
          </a:p>
          <a:p>
            <a:endParaRPr lang="en-US" dirty="0"/>
          </a:p>
          <a:p>
            <a:r>
              <a:rPr lang="en-US" b="1" dirty="0"/>
              <a:t>Ephesians 4:1-3</a:t>
            </a:r>
            <a:r>
              <a:rPr lang="en-US" dirty="0"/>
              <a:t> – “4 I therefore, a prisoner for the Lord, urge you to walk in a manner worthy of the calling to which you have been called, 2 with all humility and gentleness, with patience, bearing with one another in love, 3 </a:t>
            </a:r>
            <a:r>
              <a:rPr lang="en-US" b="1" dirty="0"/>
              <a:t>eager to maintain the unity of the Spirit in the bond of peace</a:t>
            </a:r>
            <a:r>
              <a:rPr lang="en-US" dirty="0"/>
              <a:t>.” ESV</a:t>
            </a:r>
          </a:p>
          <a:p>
            <a:endParaRPr lang="en-US" dirty="0"/>
          </a:p>
          <a:p>
            <a:r>
              <a:rPr lang="en-US" b="1" dirty="0"/>
              <a:t>II Timothy 4:2</a:t>
            </a:r>
            <a:r>
              <a:rPr lang="en-US" dirty="0"/>
              <a:t> – “preach the word; be ready in season and out of season; </a:t>
            </a:r>
            <a:r>
              <a:rPr lang="en-US" b="1" dirty="0"/>
              <a:t>reprove, rebuke, and exhort</a:t>
            </a:r>
            <a:r>
              <a:rPr lang="en-US" dirty="0"/>
              <a:t>, with complete patience and teaching.” ESV</a:t>
            </a:r>
          </a:p>
          <a:p>
            <a:endParaRPr lang="en-US" dirty="0"/>
          </a:p>
          <a:p>
            <a:r>
              <a:rPr lang="en-US" b="1" dirty="0"/>
              <a:t>Ephesians 4:4-6</a:t>
            </a:r>
            <a:r>
              <a:rPr lang="en-US" dirty="0"/>
              <a:t> – “4 There is one body and one Spirit – just as you were called to the one hope that belongs to your call – 5 </a:t>
            </a:r>
            <a:r>
              <a:rPr lang="en-US" b="1" dirty="0"/>
              <a:t>one Lord, one faith, one baptism, 6 one God and Father of all</a:t>
            </a:r>
            <a:r>
              <a:rPr lang="en-US" dirty="0"/>
              <a:t>, who is over all and through all and in all.” ESV</a:t>
            </a:r>
          </a:p>
          <a:p>
            <a:endParaRPr lang="en-US" dirty="0"/>
          </a:p>
        </p:txBody>
      </p:sp>
      <p:sp>
        <p:nvSpPr>
          <p:cNvPr id="4" name="Slide Number Placeholder 3">
            <a:extLst>
              <a:ext uri="{FF2B5EF4-FFF2-40B4-BE49-F238E27FC236}">
                <a16:creationId xmlns:a16="http://schemas.microsoft.com/office/drawing/2014/main" id="{571FAE18-3D56-64BF-41EC-A05FCC5C8BF5}"/>
              </a:ext>
            </a:extLst>
          </p:cNvPr>
          <p:cNvSpPr>
            <a:spLocks noGrp="1"/>
          </p:cNvSpPr>
          <p:nvPr>
            <p:ph type="sldNum" sz="quarter" idx="5"/>
          </p:nvPr>
        </p:nvSpPr>
        <p:spPr/>
        <p:txBody>
          <a:bodyPr/>
          <a:lstStyle/>
          <a:p>
            <a:pPr defTabSz="990511">
              <a:defRPr/>
            </a:pPr>
            <a:fld id="{DB18D959-5F3D-461E-953D-DE7958C14673}" type="slidenum">
              <a:rPr lang="en-US">
                <a:solidFill>
                  <a:prstClr val="black"/>
                </a:solidFill>
                <a:latin typeface="Aptos" panose="02110004020202020204"/>
              </a:rPr>
              <a:pPr defTabSz="990511">
                <a:defRPr/>
              </a:pPr>
              <a:t>9</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58CA57E4-E48A-9661-3543-8A482F36BD74}"/>
              </a:ext>
            </a:extLst>
          </p:cNvPr>
          <p:cNvSpPr>
            <a:spLocks noGrp="1"/>
          </p:cNvSpPr>
          <p:nvPr>
            <p:ph type="dt" idx="1"/>
          </p:nvPr>
        </p:nvSpPr>
        <p:spPr/>
        <p:txBody>
          <a:bodyPr/>
          <a:lstStyle/>
          <a:p>
            <a:r>
              <a:rPr lang="en-US"/>
              <a:t>5/17/2026 am</a:t>
            </a:r>
          </a:p>
        </p:txBody>
      </p:sp>
      <p:sp>
        <p:nvSpPr>
          <p:cNvPr id="6" name="Footer Placeholder 5">
            <a:extLst>
              <a:ext uri="{FF2B5EF4-FFF2-40B4-BE49-F238E27FC236}">
                <a16:creationId xmlns:a16="http://schemas.microsoft.com/office/drawing/2014/main" id="{821D1502-DB97-DED1-C0F0-112760D3250C}"/>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385322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James 1:21</a:t>
            </a:r>
            <a:r>
              <a:rPr lang="en-US" b="0" dirty="0"/>
              <a:t> – “Therefore put away all filthiness and rampant wickedness and </a:t>
            </a:r>
            <a:r>
              <a:rPr lang="en-US" b="1" dirty="0"/>
              <a:t>receive with meekness the implanted word, which is able to save your souls</a:t>
            </a:r>
            <a:r>
              <a:rPr lang="en-US" b="0" dirty="0"/>
              <a:t>.” ESV</a:t>
            </a:r>
          </a:p>
          <a:p>
            <a:endParaRPr lang="en-US" b="0" dirty="0"/>
          </a:p>
          <a:p>
            <a:r>
              <a:rPr lang="en-US" b="1" dirty="0"/>
              <a:t>I John 3:23-24</a:t>
            </a:r>
            <a:r>
              <a:rPr lang="en-US" b="0" dirty="0"/>
              <a:t> – “23 And this is his commandment, </a:t>
            </a:r>
            <a:r>
              <a:rPr lang="en-US" b="1" dirty="0"/>
              <a:t>that we believe in the name of his Son Jesus Christ</a:t>
            </a:r>
            <a:r>
              <a:rPr lang="en-US" b="0" dirty="0"/>
              <a:t> and love one another, just as he has commanded us. 24 Whoever keeps his commandments abides in him, and he in them. And by this we know that he abides in us, by the Spirit whom he has given us.” ESV</a:t>
            </a:r>
          </a:p>
          <a:p>
            <a:endParaRPr lang="en-US" b="0" dirty="0"/>
          </a:p>
        </p:txBody>
      </p:sp>
      <p:sp>
        <p:nvSpPr>
          <p:cNvPr id="4" name="Slide Number Placeholder 3"/>
          <p:cNvSpPr>
            <a:spLocks noGrp="1"/>
          </p:cNvSpPr>
          <p:nvPr>
            <p:ph type="sldNum" sz="quarter" idx="5"/>
          </p:nvPr>
        </p:nvSpPr>
        <p:spPr/>
        <p:txBody>
          <a:bodyPr/>
          <a:lstStyle/>
          <a:p>
            <a:pPr defTabSz="7417100" fontAlgn="base">
              <a:spcBef>
                <a:spcPct val="0"/>
              </a:spcBef>
              <a:spcAft>
                <a:spcPct val="0"/>
              </a:spcAft>
              <a:defRPr/>
            </a:pPr>
            <a:fld id="{3AF42B02-11F3-4BD2-B2E3-53F42D06C240}" type="slidenum">
              <a:rPr lang="en-US" altLang="en-US" sz="9900">
                <a:solidFill>
                  <a:prstClr val="black"/>
                </a:solidFill>
                <a:latin typeface="Arial" panose="020B0604020202020204" pitchFamily="34" charset="0"/>
              </a:rPr>
              <a:pPr defTabSz="7417100" fontAlgn="base">
                <a:spcBef>
                  <a:spcPct val="0"/>
                </a:spcBef>
                <a:spcAft>
                  <a:spcPct val="0"/>
                </a:spcAft>
                <a:defRPr/>
              </a:pPr>
              <a:t>10</a:t>
            </a:fld>
            <a:endParaRPr lang="en-US" altLang="en-US" sz="9900">
              <a:solidFill>
                <a:prstClr val="black"/>
              </a:solidFill>
              <a:latin typeface="Arial" panose="020B0604020202020204" pitchFamily="34" charset="0"/>
            </a:endParaRPr>
          </a:p>
        </p:txBody>
      </p:sp>
      <p:sp>
        <p:nvSpPr>
          <p:cNvPr id="5" name="Date Placeholder 4">
            <a:extLst>
              <a:ext uri="{FF2B5EF4-FFF2-40B4-BE49-F238E27FC236}">
                <a16:creationId xmlns:a16="http://schemas.microsoft.com/office/drawing/2014/main" id="{515A85AA-7563-0408-0A83-D7E5A57799F5}"/>
              </a:ext>
            </a:extLst>
          </p:cNvPr>
          <p:cNvSpPr>
            <a:spLocks noGrp="1"/>
          </p:cNvSpPr>
          <p:nvPr>
            <p:ph type="dt" idx="1"/>
          </p:nvPr>
        </p:nvSpPr>
        <p:spPr/>
        <p:txBody>
          <a:bodyPr/>
          <a:lstStyle/>
          <a:p>
            <a:pPr defTabSz="7417100" fontAlgn="base">
              <a:spcBef>
                <a:spcPct val="0"/>
              </a:spcBef>
              <a:spcAft>
                <a:spcPct val="0"/>
              </a:spcAft>
              <a:defRPr/>
            </a:pPr>
            <a:r>
              <a:rPr lang="en-US" altLang="en-US" sz="9900">
                <a:solidFill>
                  <a:prstClr val="black"/>
                </a:solidFill>
                <a:latin typeface="Arial" panose="020B0604020202020204" pitchFamily="34" charset="0"/>
              </a:rPr>
              <a:t>5/17/2026 am</a:t>
            </a:r>
          </a:p>
        </p:txBody>
      </p:sp>
      <p:sp>
        <p:nvSpPr>
          <p:cNvPr id="6" name="Footer Placeholder 5">
            <a:extLst>
              <a:ext uri="{FF2B5EF4-FFF2-40B4-BE49-F238E27FC236}">
                <a16:creationId xmlns:a16="http://schemas.microsoft.com/office/drawing/2014/main" id="{AEAEDAA4-71B6-0616-9E16-F3FA546BFAF4}"/>
              </a:ext>
            </a:extLst>
          </p:cNvPr>
          <p:cNvSpPr>
            <a:spLocks noGrp="1"/>
          </p:cNvSpPr>
          <p:nvPr>
            <p:ph type="ftr" sz="quarter" idx="4"/>
          </p:nvPr>
        </p:nvSpPr>
        <p:spPr/>
        <p:txBody>
          <a:bodyPr/>
          <a:lstStyle/>
          <a:p>
            <a:pPr defTabSz="7417100" fontAlgn="base">
              <a:spcBef>
                <a:spcPct val="0"/>
              </a:spcBef>
              <a:spcAft>
                <a:spcPct val="0"/>
              </a:spcAft>
              <a:defRPr/>
            </a:pPr>
            <a:r>
              <a:rPr lang="en-US" altLang="en-US" sz="9900">
                <a:solidFill>
                  <a:prstClr val="black"/>
                </a:solidFill>
                <a:latin typeface="Arial" panose="020B0604020202020204" pitchFamily="34" charset="0"/>
              </a:rPr>
              <a:t>Richard Lidh</a:t>
            </a:r>
          </a:p>
        </p:txBody>
      </p:sp>
    </p:spTree>
    <p:extLst>
      <p:ext uri="{BB962C8B-B14F-4D97-AF65-F5344CB8AC3E}">
        <p14:creationId xmlns:p14="http://schemas.microsoft.com/office/powerpoint/2010/main" val="3622494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511">
              <a:defRPr/>
            </a:pPr>
            <a:r>
              <a:rPr lang="en-US" b="1" dirty="0"/>
              <a:t>Acts 3:19</a:t>
            </a:r>
            <a:r>
              <a:rPr lang="en-US" b="0" dirty="0"/>
              <a:t> – “</a:t>
            </a:r>
            <a:r>
              <a:rPr lang="en-US" b="1" dirty="0"/>
              <a:t>Repent therefore, and turn again, that your sins may be blotted out</a:t>
            </a:r>
            <a:r>
              <a:rPr lang="en-US" b="0" dirty="0"/>
              <a:t>” ESV</a:t>
            </a:r>
          </a:p>
          <a:p>
            <a:endParaRPr lang="en-US" b="0" dirty="0"/>
          </a:p>
          <a:p>
            <a:r>
              <a:rPr lang="en-US" b="1" dirty="0"/>
              <a:t>Matthew 10:32</a:t>
            </a:r>
            <a:r>
              <a:rPr lang="en-US" b="0" dirty="0"/>
              <a:t> – “</a:t>
            </a:r>
            <a:r>
              <a:rPr lang="en-US" b="1" dirty="0"/>
              <a:t>Every one therefore who shall confess me before men, him will I also confess before my Father who is in heaven</a:t>
            </a:r>
            <a:r>
              <a:rPr lang="en-US" b="0" dirty="0"/>
              <a:t>.” ASV</a:t>
            </a:r>
          </a:p>
        </p:txBody>
      </p:sp>
      <p:sp>
        <p:nvSpPr>
          <p:cNvPr id="4" name="Slide Number Placeholder 3"/>
          <p:cNvSpPr>
            <a:spLocks noGrp="1"/>
          </p:cNvSpPr>
          <p:nvPr>
            <p:ph type="sldNum" sz="quarter" idx="5"/>
          </p:nvPr>
        </p:nvSpPr>
        <p:spPr/>
        <p:txBody>
          <a:bodyPr/>
          <a:lstStyle/>
          <a:p>
            <a:pPr defTabSz="7417100" fontAlgn="base">
              <a:spcBef>
                <a:spcPct val="0"/>
              </a:spcBef>
              <a:spcAft>
                <a:spcPct val="0"/>
              </a:spcAft>
              <a:defRPr/>
            </a:pPr>
            <a:fld id="{3AF42B02-11F3-4BD2-B2E3-53F42D06C240}" type="slidenum">
              <a:rPr lang="en-US" altLang="en-US" sz="9900">
                <a:solidFill>
                  <a:prstClr val="black"/>
                </a:solidFill>
                <a:latin typeface="Arial" panose="020B0604020202020204" pitchFamily="34" charset="0"/>
              </a:rPr>
              <a:pPr defTabSz="7417100" fontAlgn="base">
                <a:spcBef>
                  <a:spcPct val="0"/>
                </a:spcBef>
                <a:spcAft>
                  <a:spcPct val="0"/>
                </a:spcAft>
                <a:defRPr/>
              </a:pPr>
              <a:t>11</a:t>
            </a:fld>
            <a:endParaRPr lang="en-US" altLang="en-US" sz="9900">
              <a:solidFill>
                <a:prstClr val="black"/>
              </a:solidFill>
              <a:latin typeface="Arial" panose="020B0604020202020204" pitchFamily="34" charset="0"/>
            </a:endParaRPr>
          </a:p>
        </p:txBody>
      </p:sp>
      <p:sp>
        <p:nvSpPr>
          <p:cNvPr id="5" name="Date Placeholder 4">
            <a:extLst>
              <a:ext uri="{FF2B5EF4-FFF2-40B4-BE49-F238E27FC236}">
                <a16:creationId xmlns:a16="http://schemas.microsoft.com/office/drawing/2014/main" id="{515A85AA-7563-0408-0A83-D7E5A57799F5}"/>
              </a:ext>
            </a:extLst>
          </p:cNvPr>
          <p:cNvSpPr>
            <a:spLocks noGrp="1"/>
          </p:cNvSpPr>
          <p:nvPr>
            <p:ph type="dt" idx="1"/>
          </p:nvPr>
        </p:nvSpPr>
        <p:spPr/>
        <p:txBody>
          <a:bodyPr/>
          <a:lstStyle/>
          <a:p>
            <a:pPr defTabSz="7417100" fontAlgn="base">
              <a:spcBef>
                <a:spcPct val="0"/>
              </a:spcBef>
              <a:spcAft>
                <a:spcPct val="0"/>
              </a:spcAft>
              <a:defRPr/>
            </a:pPr>
            <a:r>
              <a:rPr lang="en-US" altLang="en-US" sz="9900">
                <a:solidFill>
                  <a:prstClr val="black"/>
                </a:solidFill>
                <a:latin typeface="Arial" panose="020B0604020202020204" pitchFamily="34" charset="0"/>
              </a:rPr>
              <a:t>5/17/2026 am</a:t>
            </a:r>
          </a:p>
        </p:txBody>
      </p:sp>
      <p:sp>
        <p:nvSpPr>
          <p:cNvPr id="6" name="Footer Placeholder 5">
            <a:extLst>
              <a:ext uri="{FF2B5EF4-FFF2-40B4-BE49-F238E27FC236}">
                <a16:creationId xmlns:a16="http://schemas.microsoft.com/office/drawing/2014/main" id="{AEAEDAA4-71B6-0616-9E16-F3FA546BFAF4}"/>
              </a:ext>
            </a:extLst>
          </p:cNvPr>
          <p:cNvSpPr>
            <a:spLocks noGrp="1"/>
          </p:cNvSpPr>
          <p:nvPr>
            <p:ph type="ftr" sz="quarter" idx="4"/>
          </p:nvPr>
        </p:nvSpPr>
        <p:spPr/>
        <p:txBody>
          <a:bodyPr/>
          <a:lstStyle/>
          <a:p>
            <a:pPr defTabSz="7417100" fontAlgn="base">
              <a:spcBef>
                <a:spcPct val="0"/>
              </a:spcBef>
              <a:spcAft>
                <a:spcPct val="0"/>
              </a:spcAft>
              <a:defRPr/>
            </a:pPr>
            <a:r>
              <a:rPr lang="en-US" altLang="en-US" sz="9900">
                <a:solidFill>
                  <a:prstClr val="black"/>
                </a:solidFill>
                <a:latin typeface="Arial" panose="020B0604020202020204" pitchFamily="34" charset="0"/>
              </a:rPr>
              <a:t>Richard Lidh</a:t>
            </a:r>
          </a:p>
        </p:txBody>
      </p:sp>
    </p:spTree>
    <p:extLst>
      <p:ext uri="{BB962C8B-B14F-4D97-AF65-F5344CB8AC3E}">
        <p14:creationId xmlns:p14="http://schemas.microsoft.com/office/powerpoint/2010/main" val="2186556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83F90-FA0A-6A78-E102-87BA4C3CA3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C00A6-F7E8-263D-4C35-0CD2320A2F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04235-1640-731B-8490-E5E6FBC7D9BE}"/>
              </a:ext>
            </a:extLst>
          </p:cNvPr>
          <p:cNvSpPr>
            <a:spLocks noGrp="1"/>
          </p:cNvSpPr>
          <p:nvPr>
            <p:ph type="body" idx="1"/>
          </p:nvPr>
        </p:nvSpPr>
        <p:spPr/>
        <p:txBody>
          <a:bodyPr/>
          <a:lstStyle/>
          <a:p>
            <a:r>
              <a:rPr lang="en-US" b="1" dirty="0"/>
              <a:t>Mark 16:15-16</a:t>
            </a:r>
            <a:r>
              <a:rPr lang="en-US" b="0" dirty="0"/>
              <a:t> – “15 And he said to them, ‘Go into all the world and proclaim the gospel to the whole creation. 16 </a:t>
            </a:r>
            <a:r>
              <a:rPr lang="en-US" b="1" dirty="0"/>
              <a:t>Whoever believes and is baptized will be saved</a:t>
            </a:r>
            <a:r>
              <a:rPr lang="en-US" b="0" dirty="0"/>
              <a:t>, but whoever does not believe will be condemned.’” ESV</a:t>
            </a:r>
          </a:p>
          <a:p>
            <a:endParaRPr lang="en-US" dirty="0"/>
          </a:p>
          <a:p>
            <a:pPr defTabSz="6851383">
              <a:defRPr/>
            </a:pPr>
            <a:r>
              <a:rPr lang="en-US" b="1" dirty="0"/>
              <a:t>Matthew 7:21</a:t>
            </a:r>
            <a:r>
              <a:rPr lang="en-US" b="0" dirty="0"/>
              <a:t> – “Not everyone who says to me, 'Lord, Lord,' will enter the kingdom of heaven, but </a:t>
            </a:r>
            <a:r>
              <a:rPr lang="en-US" b="1" dirty="0"/>
              <a:t>the one who does the will of my Father</a:t>
            </a:r>
            <a:r>
              <a:rPr lang="en-US" b="0" dirty="0"/>
              <a:t> who is in heaven.” ESV</a:t>
            </a:r>
          </a:p>
        </p:txBody>
      </p:sp>
      <p:sp>
        <p:nvSpPr>
          <p:cNvPr id="4" name="Slide Number Placeholder 3">
            <a:extLst>
              <a:ext uri="{FF2B5EF4-FFF2-40B4-BE49-F238E27FC236}">
                <a16:creationId xmlns:a16="http://schemas.microsoft.com/office/drawing/2014/main" id="{E9F67863-7CF7-DA37-C5A3-29550757F234}"/>
              </a:ext>
            </a:extLst>
          </p:cNvPr>
          <p:cNvSpPr>
            <a:spLocks noGrp="1"/>
          </p:cNvSpPr>
          <p:nvPr>
            <p:ph type="sldNum" sz="quarter" idx="5"/>
          </p:nvPr>
        </p:nvSpPr>
        <p:spPr/>
        <p:txBody>
          <a:bodyPr/>
          <a:lstStyle/>
          <a:p>
            <a:pPr defTabSz="7417100" fontAlgn="base">
              <a:spcBef>
                <a:spcPct val="0"/>
              </a:spcBef>
              <a:spcAft>
                <a:spcPct val="0"/>
              </a:spcAft>
              <a:defRPr/>
            </a:pPr>
            <a:fld id="{3AF42B02-11F3-4BD2-B2E3-53F42D06C240}" type="slidenum">
              <a:rPr lang="en-US" altLang="en-US" sz="9900">
                <a:solidFill>
                  <a:prstClr val="black"/>
                </a:solidFill>
                <a:latin typeface="Arial" panose="020B0604020202020204" pitchFamily="34" charset="0"/>
              </a:rPr>
              <a:pPr defTabSz="7417100" fontAlgn="base">
                <a:spcBef>
                  <a:spcPct val="0"/>
                </a:spcBef>
                <a:spcAft>
                  <a:spcPct val="0"/>
                </a:spcAft>
                <a:defRPr/>
              </a:pPr>
              <a:t>12</a:t>
            </a:fld>
            <a:endParaRPr lang="en-US" altLang="en-US" sz="9900">
              <a:solidFill>
                <a:prstClr val="black"/>
              </a:solidFill>
              <a:latin typeface="Arial" panose="020B0604020202020204" pitchFamily="34" charset="0"/>
            </a:endParaRPr>
          </a:p>
        </p:txBody>
      </p:sp>
      <p:sp>
        <p:nvSpPr>
          <p:cNvPr id="5" name="Date Placeholder 4">
            <a:extLst>
              <a:ext uri="{FF2B5EF4-FFF2-40B4-BE49-F238E27FC236}">
                <a16:creationId xmlns:a16="http://schemas.microsoft.com/office/drawing/2014/main" id="{982E6829-55D6-D2C2-49C2-E31D8CDCB04F}"/>
              </a:ext>
            </a:extLst>
          </p:cNvPr>
          <p:cNvSpPr>
            <a:spLocks noGrp="1"/>
          </p:cNvSpPr>
          <p:nvPr>
            <p:ph type="dt" idx="1"/>
          </p:nvPr>
        </p:nvSpPr>
        <p:spPr/>
        <p:txBody>
          <a:bodyPr/>
          <a:lstStyle/>
          <a:p>
            <a:pPr defTabSz="7417100" fontAlgn="base">
              <a:spcBef>
                <a:spcPct val="0"/>
              </a:spcBef>
              <a:spcAft>
                <a:spcPct val="0"/>
              </a:spcAft>
              <a:defRPr/>
            </a:pPr>
            <a:r>
              <a:rPr lang="en-US" altLang="en-US" sz="9900">
                <a:solidFill>
                  <a:prstClr val="black"/>
                </a:solidFill>
                <a:latin typeface="Arial" panose="020B0604020202020204" pitchFamily="34" charset="0"/>
              </a:rPr>
              <a:t>5/17/2026 am</a:t>
            </a:r>
          </a:p>
        </p:txBody>
      </p:sp>
      <p:sp>
        <p:nvSpPr>
          <p:cNvPr id="6" name="Footer Placeholder 5">
            <a:extLst>
              <a:ext uri="{FF2B5EF4-FFF2-40B4-BE49-F238E27FC236}">
                <a16:creationId xmlns:a16="http://schemas.microsoft.com/office/drawing/2014/main" id="{A0760081-E2A8-0625-6053-828057B4B021}"/>
              </a:ext>
            </a:extLst>
          </p:cNvPr>
          <p:cNvSpPr>
            <a:spLocks noGrp="1"/>
          </p:cNvSpPr>
          <p:nvPr>
            <p:ph type="ftr" sz="quarter" idx="4"/>
          </p:nvPr>
        </p:nvSpPr>
        <p:spPr/>
        <p:txBody>
          <a:bodyPr/>
          <a:lstStyle/>
          <a:p>
            <a:pPr defTabSz="7417100" fontAlgn="base">
              <a:spcBef>
                <a:spcPct val="0"/>
              </a:spcBef>
              <a:spcAft>
                <a:spcPct val="0"/>
              </a:spcAft>
              <a:defRPr/>
            </a:pPr>
            <a:r>
              <a:rPr lang="en-US" altLang="en-US" sz="9900">
                <a:solidFill>
                  <a:prstClr val="black"/>
                </a:solidFill>
                <a:latin typeface="Arial" panose="020B0604020202020204" pitchFamily="34" charset="0"/>
              </a:rPr>
              <a:t>Richard Lidh</a:t>
            </a:r>
          </a:p>
        </p:txBody>
      </p:sp>
    </p:spTree>
    <p:extLst>
      <p:ext uri="{BB962C8B-B14F-4D97-AF65-F5344CB8AC3E}">
        <p14:creationId xmlns:p14="http://schemas.microsoft.com/office/powerpoint/2010/main" val="658851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830997"/>
          </a:xfrm>
          <a:prstGeom prst="rect">
            <a:avLst/>
          </a:prstGeom>
        </p:spPr>
        <p:txBody>
          <a:bodyPr wrap="square" lIns="0" tIns="0" rIns="0" bIns="0">
            <a:spAutoFit/>
          </a:bodyPr>
          <a:lstStyle>
            <a:lvl1pPr>
              <a:defRPr sz="5400" b="0" i="0">
                <a:solidFill>
                  <a:schemeClr val="bg1"/>
                </a:solidFill>
                <a:latin typeface="Century Schoolbook"/>
                <a:cs typeface="Century Schoolbook"/>
              </a:defRPr>
            </a:lvl1pPr>
          </a:lstStyle>
          <a:p>
            <a:endParaRPr/>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63371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562291" y="1809445"/>
            <a:ext cx="6055519" cy="830997"/>
          </a:xfrm>
        </p:spPr>
        <p:txBody>
          <a:bodyPr lIns="0" tIns="0" rIns="0" bIns="0"/>
          <a:lstStyle>
            <a:lvl1pPr>
              <a:defRPr sz="5400" b="0" i="0">
                <a:solidFill>
                  <a:schemeClr val="bg1"/>
                </a:solidFill>
                <a:latin typeface="Century Schoolbook"/>
                <a:cs typeface="Century Schoolboo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97178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562291" y="1809445"/>
            <a:ext cx="6055519" cy="830997"/>
          </a:xfrm>
        </p:spPr>
        <p:txBody>
          <a:bodyPr lIns="0" tIns="0" rIns="0" bIns="0"/>
          <a:lstStyle>
            <a:lvl1pPr>
              <a:defRPr sz="5400" b="0" i="0">
                <a:solidFill>
                  <a:schemeClr val="bg1"/>
                </a:solidFill>
                <a:latin typeface="Century Schoolbook"/>
                <a:cs typeface="Century Schoolbook"/>
              </a:defRPr>
            </a:lvl1pPr>
          </a:lstStyle>
          <a:p>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4927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42900" y="0"/>
            <a:ext cx="8801100" cy="6858000"/>
          </a:xfrm>
          <a:custGeom>
            <a:avLst/>
            <a:gdLst/>
            <a:ahLst/>
            <a:cxnLst/>
            <a:rect l="l" t="t" r="r" b="b"/>
            <a:pathLst>
              <a:path w="11734800" h="6858000">
                <a:moveTo>
                  <a:pt x="0" y="6858000"/>
                </a:moveTo>
                <a:lnTo>
                  <a:pt x="11734800" y="6858000"/>
                </a:lnTo>
                <a:lnTo>
                  <a:pt x="11734800" y="0"/>
                </a:lnTo>
                <a:lnTo>
                  <a:pt x="0" y="0"/>
                </a:lnTo>
                <a:lnTo>
                  <a:pt x="0" y="6858000"/>
                </a:lnTo>
                <a:close/>
              </a:path>
            </a:pathLst>
          </a:custGeom>
          <a:solidFill>
            <a:srgbClr val="3A2C23"/>
          </a:solidFill>
        </p:spPr>
        <p:txBody>
          <a:bodyPr wrap="square" lIns="0" tIns="0" rIns="0" bIns="0" rtlCol="0"/>
          <a:lstStyle/>
          <a:p>
            <a:endParaRPr/>
          </a:p>
        </p:txBody>
      </p:sp>
      <p:sp>
        <p:nvSpPr>
          <p:cNvPr id="17" name="bg object 17"/>
          <p:cNvSpPr/>
          <p:nvPr/>
        </p:nvSpPr>
        <p:spPr>
          <a:xfrm>
            <a:off x="0" y="0"/>
            <a:ext cx="342900" cy="6858000"/>
          </a:xfrm>
          <a:custGeom>
            <a:avLst/>
            <a:gdLst/>
            <a:ahLst/>
            <a:cxnLst/>
            <a:rect l="l" t="t" r="r" b="b"/>
            <a:pathLst>
              <a:path w="457200" h="6858000">
                <a:moveTo>
                  <a:pt x="457200" y="0"/>
                </a:moveTo>
                <a:lnTo>
                  <a:pt x="0" y="0"/>
                </a:lnTo>
                <a:lnTo>
                  <a:pt x="0" y="6858000"/>
                </a:lnTo>
                <a:lnTo>
                  <a:pt x="457200" y="6858000"/>
                </a:lnTo>
                <a:lnTo>
                  <a:pt x="457200" y="0"/>
                </a:lnTo>
                <a:close/>
              </a:path>
            </a:pathLst>
          </a:custGeom>
          <a:solidFill>
            <a:srgbClr val="EFA12D"/>
          </a:solidFill>
        </p:spPr>
        <p:txBody>
          <a:bodyPr wrap="square" lIns="0" tIns="0" rIns="0" bIns="0" rtlCol="0"/>
          <a:lstStyle/>
          <a:p>
            <a:endParaRPr/>
          </a:p>
        </p:txBody>
      </p:sp>
      <p:sp>
        <p:nvSpPr>
          <p:cNvPr id="2" name="Holder 2"/>
          <p:cNvSpPr>
            <a:spLocks noGrp="1"/>
          </p:cNvSpPr>
          <p:nvPr>
            <p:ph type="title"/>
          </p:nvPr>
        </p:nvSpPr>
        <p:spPr>
          <a:xfrm>
            <a:off x="1562291" y="1809445"/>
            <a:ext cx="6055519" cy="830997"/>
          </a:xfrm>
        </p:spPr>
        <p:txBody>
          <a:bodyPr lIns="0" tIns="0" rIns="0" bIns="0"/>
          <a:lstStyle>
            <a:lvl1pPr>
              <a:defRPr sz="5400" b="0" i="0">
                <a:solidFill>
                  <a:schemeClr val="bg1"/>
                </a:solidFill>
                <a:latin typeface="Century Schoolbook"/>
                <a:cs typeface="Century Schoolboo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43617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16366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469630" y="0"/>
            <a:ext cx="674370" cy="6858000"/>
          </a:xfrm>
          <a:custGeom>
            <a:avLst/>
            <a:gdLst/>
            <a:ahLst/>
            <a:cxnLst/>
            <a:rect l="l" t="t" r="r" b="b"/>
            <a:pathLst>
              <a:path w="899159" h="6858000">
                <a:moveTo>
                  <a:pt x="0" y="0"/>
                </a:moveTo>
                <a:lnTo>
                  <a:pt x="0" y="6858000"/>
                </a:lnTo>
                <a:lnTo>
                  <a:pt x="899159" y="6858000"/>
                </a:lnTo>
                <a:lnTo>
                  <a:pt x="899159" y="0"/>
                </a:lnTo>
                <a:lnTo>
                  <a:pt x="0" y="0"/>
                </a:lnTo>
                <a:close/>
              </a:path>
            </a:pathLst>
          </a:custGeom>
          <a:solidFill>
            <a:srgbClr val="3A2C23"/>
          </a:solidFill>
        </p:spPr>
        <p:txBody>
          <a:bodyPr wrap="square" lIns="0" tIns="0" rIns="0" bIns="0" rtlCol="0"/>
          <a:lstStyle/>
          <a:p>
            <a:endParaRPr/>
          </a:p>
        </p:txBody>
      </p:sp>
      <p:sp>
        <p:nvSpPr>
          <p:cNvPr id="2" name="Holder 2"/>
          <p:cNvSpPr>
            <a:spLocks noGrp="1"/>
          </p:cNvSpPr>
          <p:nvPr>
            <p:ph type="title"/>
          </p:nvPr>
        </p:nvSpPr>
        <p:spPr>
          <a:xfrm>
            <a:off x="1562291" y="1809445"/>
            <a:ext cx="6055519" cy="1107996"/>
          </a:xfrm>
          <a:prstGeom prst="rect">
            <a:avLst/>
          </a:prstGeom>
        </p:spPr>
        <p:txBody>
          <a:bodyPr wrap="square" lIns="0" tIns="0" rIns="0" bIns="0">
            <a:spAutoFit/>
          </a:bodyPr>
          <a:lstStyle>
            <a:lvl1pPr>
              <a:defRPr sz="7200" b="0" i="0">
                <a:solidFill>
                  <a:schemeClr val="bg1"/>
                </a:solidFill>
                <a:latin typeface="Century Schoolbook"/>
                <a:cs typeface="Century Schoolbook"/>
              </a:defRPr>
            </a:lvl1pPr>
          </a:lstStyle>
          <a:p>
            <a:endParaRPr/>
          </a:p>
        </p:txBody>
      </p:sp>
      <p:sp>
        <p:nvSpPr>
          <p:cNvPr id="3" name="Holder 3"/>
          <p:cNvSpPr>
            <a:spLocks noGrp="1"/>
          </p:cNvSpPr>
          <p:nvPr>
            <p:ph type="body" idx="1"/>
          </p:nvPr>
        </p:nvSpPr>
        <p:spPr>
          <a:xfrm>
            <a:off x="457200" y="1577340"/>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10/9/2026</a:t>
            </a:fld>
            <a:endParaRPr lang="en-US"/>
          </a:p>
        </p:txBody>
      </p:sp>
      <p:sp>
        <p:nvSpPr>
          <p:cNvPr id="6" name="Holder 6"/>
          <p:cNvSpPr>
            <a:spLocks noGrp="1"/>
          </p:cNvSpPr>
          <p:nvPr>
            <p:ph type="sldNum" sz="quarter" idx="7"/>
          </p:nvPr>
        </p:nvSpPr>
        <p:spPr>
          <a:xfrm>
            <a:off x="6583680" y="6377940"/>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2684804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Lst>
  <p:txStyles>
    <p:titleStyle>
      <a:lvl1pPr>
        <a:defRPr>
          <a:latin typeface="+mj-lt"/>
          <a:ea typeface="+mj-ea"/>
          <a:cs typeface="+mj-cs"/>
        </a:defRPr>
      </a:lvl1pPr>
    </p:titleStyle>
    <p:body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bodyStyle>
    <p:other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62001" y="990600"/>
            <a:ext cx="8036560" cy="1846659"/>
          </a:xfrm>
          <a:prstGeom prst="rect">
            <a:avLst/>
          </a:prstGeom>
        </p:spPr>
        <p:txBody>
          <a:bodyPr vert="horz" wrap="square" lIns="0" tIns="0" rIns="0" bIns="0" rtlCol="0">
            <a:spAutoFit/>
          </a:bodyPr>
          <a:lstStyle/>
          <a:p>
            <a:pPr marR="3810" algn="l"/>
            <a:r>
              <a:rPr lang="en-US" sz="6000" b="1" dirty="0">
                <a:latin typeface="Corbel" panose="020B0503020204020204" pitchFamily="34" charset="0"/>
              </a:rPr>
              <a:t>Why Are There Different Churches Of Christ?</a:t>
            </a:r>
            <a:endParaRPr sz="6000" b="1" spc="-8" dirty="0">
              <a:latin typeface="Corbel" panose="020B0503020204020204" pitchFamily="34" charset="0"/>
            </a:endParaRPr>
          </a:p>
        </p:txBody>
      </p:sp>
      <p:sp>
        <p:nvSpPr>
          <p:cNvPr id="4" name="TextBox 3">
            <a:extLst>
              <a:ext uri="{FF2B5EF4-FFF2-40B4-BE49-F238E27FC236}">
                <a16:creationId xmlns:a16="http://schemas.microsoft.com/office/drawing/2014/main" id="{BADCEE89-AFC3-6FD0-D072-EAD8889BAC8B}"/>
              </a:ext>
            </a:extLst>
          </p:cNvPr>
          <p:cNvSpPr txBox="1"/>
          <p:nvPr/>
        </p:nvSpPr>
        <p:spPr>
          <a:xfrm>
            <a:off x="762001" y="2872517"/>
            <a:ext cx="342779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34" normalizeH="0" baseline="0" noProof="0" dirty="0">
                <a:ln>
                  <a:noFill/>
                </a:ln>
                <a:solidFill>
                  <a:prstClr val="white"/>
                </a:solidFill>
                <a:effectLst/>
                <a:uLnTx/>
                <a:uFillTx/>
                <a:latin typeface="Corbel" panose="020B0503020204020204" pitchFamily="34" charset="0"/>
                <a:ea typeface="+mn-ea"/>
                <a:cs typeface="+mn-cs"/>
              </a:rPr>
              <a:t>I Corinthians 11:17-19</a:t>
            </a:r>
            <a:endParaRPr kumimoji="0" lang="en-US" sz="2800" b="0" i="0" u="none" strike="noStrike" kern="0" cap="none" spc="0" normalizeH="0" baseline="0" noProof="0" dirty="0">
              <a:ln>
                <a:noFill/>
              </a:ln>
              <a:solidFill>
                <a:prstClr val="white"/>
              </a:solidFill>
              <a:effectLst/>
              <a:uLnTx/>
              <a:uFillTx/>
              <a:latin typeface="Corbel" panose="020B0503020204020204" pitchFamily="34" charset="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0" y="857232"/>
            <a:ext cx="7970929" cy="713176"/>
          </a:xfrm>
          <a:prstGeom prst="rect">
            <a:avLst/>
          </a:prstGeom>
          <a:ln w="28575">
            <a:solidFill>
              <a:srgbClr val="C77C0D"/>
            </a:solidFill>
          </a:ln>
        </p:spPr>
        <p:txBody>
          <a:bodyPr vert="horz" wrap="square" lIns="0" tIns="96679" rIns="0" bIns="0" rtlCol="0">
            <a:spAutoFit/>
          </a:bodyPr>
          <a:lstStyle/>
          <a:p>
            <a:pPr marR="58103" algn="r">
              <a:spcBef>
                <a:spcPts val="761"/>
              </a:spcBef>
            </a:pPr>
            <a:r>
              <a:rPr lang="en-US" sz="4000" b="1" spc="-8" dirty="0">
                <a:solidFill>
                  <a:schemeClr val="tx1"/>
                </a:solidFill>
                <a:latin typeface="Corbel" panose="020B0503020204020204" pitchFamily="34" charset="0"/>
              </a:rPr>
              <a:t>The Heart of Division</a:t>
            </a:r>
            <a:endParaRPr sz="4000" b="1" dirty="0">
              <a:solidFill>
                <a:schemeClr val="tx1"/>
              </a:solidFill>
              <a:latin typeface="Corbel" panose="020B0503020204020204" pitchFamily="34" charset="0"/>
            </a:endParaRPr>
          </a:p>
        </p:txBody>
      </p:sp>
      <p:sp>
        <p:nvSpPr>
          <p:cNvPr id="4" name="object 4"/>
          <p:cNvSpPr txBox="1"/>
          <p:nvPr/>
        </p:nvSpPr>
        <p:spPr>
          <a:xfrm>
            <a:off x="228600" y="1581722"/>
            <a:ext cx="8229600" cy="5292314"/>
          </a:xfrm>
          <a:prstGeom prst="rect">
            <a:avLst/>
          </a:prstGeom>
        </p:spPr>
        <p:txBody>
          <a:bodyPr vert="horz" wrap="square" lIns="0" tIns="59531" rIns="0" bIns="0" rtlCol="0">
            <a:spAutoFit/>
          </a:bodyPr>
          <a:lstStyle/>
          <a:p>
            <a:pPr marR="0" lvl="0" algn="l" defTabSz="914400" rtl="0" eaLnBrk="1" fontAlgn="auto" latinLnBrk="0" hangingPunct="1">
              <a:buClr>
                <a:prstClr val="black"/>
              </a:buClr>
              <a:buSzTx/>
              <a:tabLst>
                <a:tab pos="461963" algn="l"/>
              </a:tabLst>
              <a:defRPr/>
            </a:pPr>
            <a:r>
              <a:rPr kumimoji="0" lang="en-US" sz="3200" b="0" i="0" u="none" strike="noStrike" kern="0" cap="none" spc="0" normalizeH="0" baseline="0" noProof="0" dirty="0">
                <a:ln>
                  <a:noFill/>
                </a:ln>
                <a:solidFill>
                  <a:prstClr val="black"/>
                </a:solidFill>
                <a:effectLst/>
                <a:uLnTx/>
                <a:uFillTx/>
                <a:latin typeface="Corbel" panose="020B0503020204020204" pitchFamily="34" charset="0"/>
                <a:ea typeface="+mn-ea"/>
                <a:cs typeface="Century Schoolbook"/>
              </a:rPr>
              <a:t>Attitudes toward the Scriptures</a:t>
            </a:r>
            <a:endParaRPr kumimoji="0" lang="en-US" sz="2800" b="0" i="0" u="none" strike="noStrike" kern="0" cap="none" spc="0" normalizeH="0" baseline="0" noProof="0" dirty="0">
              <a:ln>
                <a:noFill/>
              </a:ln>
              <a:solidFill>
                <a:prstClr val="black"/>
              </a:solidFill>
              <a:effectLst/>
              <a:uLnTx/>
              <a:uFillTx/>
              <a:latin typeface="Corbel" panose="020B0503020204020204" pitchFamily="34" charset="0"/>
              <a:ea typeface="+mn-ea"/>
              <a:cs typeface="Century Schoolbook"/>
            </a:endParaRPr>
          </a:p>
          <a:p>
            <a:pPr marL="688975" lvl="1" indent="-231775">
              <a:buClr>
                <a:prstClr val="black"/>
              </a:buClr>
              <a:buFont typeface="Arial" panose="020B0604020202020204" pitchFamily="34" charset="0"/>
              <a:buChar char="•"/>
              <a:tabLst>
                <a:tab pos="461963" algn="l"/>
              </a:tabLst>
              <a:defRPr/>
            </a:pPr>
            <a:r>
              <a:rPr lang="en-US" sz="2800" kern="0" dirty="0">
                <a:solidFill>
                  <a:prstClr val="black"/>
                </a:solidFill>
                <a:latin typeface="Corbel" panose="020B0503020204020204" pitchFamily="34" charset="0"/>
                <a:cs typeface="Century Schoolbook"/>
              </a:rPr>
              <a:t>Silence – Is it consent or restraint?</a:t>
            </a:r>
          </a:p>
          <a:p>
            <a:pPr marL="1146175" lvl="2" indent="-231775">
              <a:buClr>
                <a:prstClr val="black"/>
              </a:buClr>
              <a:buFont typeface="Arial" panose="020B0604020202020204" pitchFamily="34" charset="0"/>
              <a:buChar char="•"/>
              <a:tabLst>
                <a:tab pos="461963" algn="l"/>
              </a:tabLst>
              <a:defRPr/>
            </a:pPr>
            <a:r>
              <a:rPr kumimoji="0" lang="en-US" sz="2800" b="0" i="0" u="none" strike="noStrike" kern="0" cap="none" spc="-8" normalizeH="0" baseline="0" noProof="0" dirty="0">
                <a:ln>
                  <a:noFill/>
                </a:ln>
                <a:solidFill>
                  <a:prstClr val="black"/>
                </a:solidFill>
                <a:effectLst/>
                <a:uLnTx/>
                <a:uFillTx/>
                <a:latin typeface="Corbel" panose="020B0503020204020204" pitchFamily="34" charset="0"/>
                <a:ea typeface="+mn-ea"/>
                <a:cs typeface="Century Schoolbook"/>
              </a:rPr>
              <a:t>Hebrews</a:t>
            </a:r>
            <a:r>
              <a:rPr kumimoji="0" lang="en-US" sz="2800" b="0" i="0" u="none" strike="noStrike" kern="0" cap="none" spc="-8" normalizeH="0" noProof="0" dirty="0">
                <a:ln>
                  <a:noFill/>
                </a:ln>
                <a:solidFill>
                  <a:prstClr val="black"/>
                </a:solidFill>
                <a:effectLst/>
                <a:uLnTx/>
                <a:uFillTx/>
                <a:latin typeface="Corbel" panose="020B0503020204020204" pitchFamily="34" charset="0"/>
                <a:ea typeface="+mn-ea"/>
                <a:cs typeface="Century Schoolbook"/>
              </a:rPr>
              <a:t> 7:11-14 </a:t>
            </a:r>
            <a:r>
              <a:rPr lang="en-US" sz="2800" kern="0" spc="-8" dirty="0">
                <a:solidFill>
                  <a:prstClr val="black"/>
                </a:solidFill>
                <a:latin typeface="Corbel" panose="020B0503020204020204" pitchFamily="34" charset="0"/>
                <a:cs typeface="Century Schoolbook"/>
              </a:rPr>
              <a:t>– “… Moses said nothing …”</a:t>
            </a:r>
          </a:p>
          <a:p>
            <a:pPr marL="688975" lvl="1" indent="-231775">
              <a:buClr>
                <a:prstClr val="black"/>
              </a:buClr>
              <a:buFont typeface="Arial" panose="020B0604020202020204" pitchFamily="34" charset="0"/>
              <a:buChar char="•"/>
              <a:tabLst>
                <a:tab pos="461963" algn="l"/>
              </a:tabLst>
              <a:defRPr/>
            </a:pPr>
            <a:r>
              <a:rPr kumimoji="0" lang="en-US" sz="2800" b="0" i="0" u="none" strike="noStrike" kern="0" cap="none" spc="-8" normalizeH="0" baseline="0" noProof="0" dirty="0">
                <a:ln>
                  <a:noFill/>
                </a:ln>
                <a:solidFill>
                  <a:prstClr val="black"/>
                </a:solidFill>
                <a:effectLst/>
                <a:uLnTx/>
                <a:uFillTx/>
                <a:latin typeface="Corbel" panose="020B0503020204020204" pitchFamily="34" charset="0"/>
                <a:ea typeface="+mn-ea"/>
                <a:cs typeface="Century Schoolbook"/>
              </a:rPr>
              <a:t>Do patterns matter?</a:t>
            </a:r>
          </a:p>
          <a:p>
            <a:pPr marL="1146175" lvl="2" indent="-231775">
              <a:buClr>
                <a:prstClr val="black"/>
              </a:buClr>
              <a:buFont typeface="Arial" panose="020B0604020202020204" pitchFamily="34" charset="0"/>
              <a:buChar char="•"/>
              <a:tabLst>
                <a:tab pos="461963" algn="l"/>
              </a:tabLst>
              <a:defRPr/>
            </a:pPr>
            <a:r>
              <a:rPr lang="en-US" sz="2800" kern="0" spc="-8" dirty="0">
                <a:solidFill>
                  <a:prstClr val="black"/>
                </a:solidFill>
                <a:latin typeface="Corbel" panose="020B0503020204020204" pitchFamily="34" charset="0"/>
                <a:cs typeface="Century Schoolbook"/>
              </a:rPr>
              <a:t>II Timothy 1:13 – “Follow the pattern …”</a:t>
            </a:r>
          </a:p>
          <a:p>
            <a:pPr marL="1146175" lvl="2" indent="-231775">
              <a:buClr>
                <a:prstClr val="black"/>
              </a:buClr>
              <a:buFont typeface="Arial" panose="020B0604020202020204" pitchFamily="34" charset="0"/>
              <a:buChar char="•"/>
              <a:tabLst>
                <a:tab pos="461963" algn="l"/>
              </a:tabLst>
              <a:defRPr/>
            </a:pPr>
            <a:r>
              <a:rPr lang="en-US" sz="2800" kern="0" spc="-8" dirty="0">
                <a:solidFill>
                  <a:prstClr val="black"/>
                </a:solidFill>
                <a:latin typeface="Corbel" panose="020B0503020204020204" pitchFamily="34" charset="0"/>
                <a:cs typeface="Century Schoolbook"/>
              </a:rPr>
              <a:t>Hebrews 8:4-5 – “…according to the pattern …”</a:t>
            </a:r>
          </a:p>
          <a:p>
            <a:pPr marL="688975" lvl="1" indent="-231775">
              <a:buClr>
                <a:prstClr val="black"/>
              </a:buClr>
              <a:buFont typeface="Arial" panose="020B0604020202020204" pitchFamily="34" charset="0"/>
              <a:buChar char="•"/>
              <a:tabLst>
                <a:tab pos="461963" algn="l"/>
              </a:tabLst>
              <a:defRPr/>
            </a:pPr>
            <a:r>
              <a:rPr kumimoji="0" lang="en-US" sz="2800" b="0" i="0" u="none" strike="noStrike" kern="0" cap="none" spc="-8" normalizeH="0" baseline="0" noProof="0" dirty="0">
                <a:ln>
                  <a:noFill/>
                </a:ln>
                <a:solidFill>
                  <a:prstClr val="black"/>
                </a:solidFill>
                <a:effectLst/>
                <a:uLnTx/>
                <a:uFillTx/>
                <a:latin typeface="Corbel" panose="020B0503020204020204" pitchFamily="34" charset="0"/>
                <a:ea typeface="+mn-ea"/>
                <a:cs typeface="Century Schoolbook"/>
              </a:rPr>
              <a:t>Are commands, examples, necessary inferences the only way to establish authority?</a:t>
            </a:r>
          </a:p>
          <a:p>
            <a:pPr marL="1146175" lvl="2" indent="-231775">
              <a:buClr>
                <a:prstClr val="black"/>
              </a:buClr>
              <a:buFont typeface="Arial" panose="020B0604020202020204" pitchFamily="34" charset="0"/>
              <a:buChar char="•"/>
              <a:tabLst>
                <a:tab pos="461963" algn="l"/>
              </a:tabLst>
              <a:defRPr/>
            </a:pPr>
            <a:r>
              <a:rPr lang="en-US" sz="2800" kern="0" spc="-8" dirty="0">
                <a:solidFill>
                  <a:prstClr val="black"/>
                </a:solidFill>
                <a:latin typeface="Corbel" panose="020B0503020204020204" pitchFamily="34" charset="0"/>
                <a:cs typeface="Century Schoolbook"/>
              </a:rPr>
              <a:t>Luke 22:19-20 – “Do this in remembrance …”</a:t>
            </a:r>
          </a:p>
          <a:p>
            <a:pPr marL="1146175" lvl="2" indent="-231775">
              <a:buClr>
                <a:prstClr val="black"/>
              </a:buClr>
              <a:buFont typeface="Arial" panose="020B0604020202020204" pitchFamily="34" charset="0"/>
              <a:buChar char="•"/>
              <a:tabLst>
                <a:tab pos="461963" algn="l"/>
              </a:tabLst>
              <a:defRPr/>
            </a:pPr>
            <a:r>
              <a:rPr kumimoji="0" lang="en-US" sz="2800" b="0" i="0" u="none" strike="noStrike" kern="0" cap="none" spc="-8" normalizeH="0" baseline="0" noProof="0" dirty="0">
                <a:ln>
                  <a:noFill/>
                </a:ln>
                <a:solidFill>
                  <a:prstClr val="black"/>
                </a:solidFill>
                <a:effectLst/>
                <a:uLnTx/>
                <a:uFillTx/>
                <a:latin typeface="Corbel" panose="020B0503020204020204" pitchFamily="34" charset="0"/>
                <a:ea typeface="+mn-ea"/>
                <a:cs typeface="Century Schoolbook"/>
              </a:rPr>
              <a:t>Acts 20:7 </a:t>
            </a:r>
            <a:r>
              <a:rPr lang="en-US" sz="2800" kern="0" spc="-8" dirty="0">
                <a:solidFill>
                  <a:prstClr val="black"/>
                </a:solidFill>
                <a:latin typeface="Corbel" panose="020B0503020204020204" pitchFamily="34" charset="0"/>
                <a:cs typeface="Century Schoolbook"/>
              </a:rPr>
              <a:t>– “… we were gathered together to break bread”</a:t>
            </a:r>
          </a:p>
          <a:p>
            <a:pPr marL="1146175" lvl="2" indent="-231775">
              <a:buClr>
                <a:prstClr val="black"/>
              </a:buClr>
              <a:buFont typeface="Arial" panose="020B0604020202020204" pitchFamily="34" charset="0"/>
              <a:buChar char="•"/>
              <a:tabLst>
                <a:tab pos="461963" algn="l"/>
              </a:tabLst>
              <a:defRPr/>
            </a:pPr>
            <a:r>
              <a:rPr kumimoji="0" lang="en-US" sz="2800" b="0" i="0" u="none" strike="noStrike" kern="0" cap="none" spc="-8" normalizeH="0" baseline="0" noProof="0" dirty="0">
                <a:ln>
                  <a:noFill/>
                </a:ln>
                <a:solidFill>
                  <a:prstClr val="black"/>
                </a:solidFill>
                <a:effectLst/>
                <a:uLnTx/>
                <a:uFillTx/>
                <a:latin typeface="Corbel" panose="020B0503020204020204" pitchFamily="34" charset="0"/>
                <a:ea typeface="+mn-ea"/>
                <a:cs typeface="Century Schoolbook"/>
              </a:rPr>
              <a:t>Acts 8:35-38 </a:t>
            </a:r>
            <a:r>
              <a:rPr lang="en-US" sz="2800" kern="0" spc="-8" dirty="0">
                <a:solidFill>
                  <a:prstClr val="black"/>
                </a:solidFill>
                <a:latin typeface="Corbel" panose="020B0503020204020204" pitchFamily="34" charset="0"/>
                <a:cs typeface="Century Schoolbook"/>
              </a:rPr>
              <a:t>– “preached unto him Jesus” (ASV)</a:t>
            </a:r>
            <a:endParaRPr kumimoji="0" lang="en-US" sz="2800" b="0" i="0" u="none" strike="noStrike" kern="0" cap="none" spc="-8" normalizeH="0" baseline="0" noProof="0" dirty="0">
              <a:ln>
                <a:noFill/>
              </a:ln>
              <a:solidFill>
                <a:prstClr val="black"/>
              </a:solidFill>
              <a:effectLst/>
              <a:uLnTx/>
              <a:uFillTx/>
              <a:latin typeface="Corbel" panose="020B0503020204020204" pitchFamily="34" charset="0"/>
              <a:ea typeface="+mn-ea"/>
              <a:cs typeface="Century Schoolbook"/>
            </a:endParaRPr>
          </a:p>
        </p:txBody>
      </p:sp>
      <p:pic>
        <p:nvPicPr>
          <p:cNvPr id="5" name="Picture 4">
            <a:extLst>
              <a:ext uri="{FF2B5EF4-FFF2-40B4-BE49-F238E27FC236}">
                <a16:creationId xmlns:a16="http://schemas.microsoft.com/office/drawing/2014/main" id="{1C41E2DD-52A0-2E7C-11AE-BE86B250F453}"/>
              </a:ext>
            </a:extLst>
          </p:cNvPr>
          <p:cNvPicPr>
            <a:picLocks noChangeAspect="1"/>
          </p:cNvPicPr>
          <p:nvPr/>
        </p:nvPicPr>
        <p:blipFill>
          <a:blip r:embed="rId3"/>
          <a:stretch>
            <a:fillRect/>
          </a:stretch>
        </p:blipFill>
        <p:spPr>
          <a:xfrm>
            <a:off x="7970930" y="845657"/>
            <a:ext cx="974540" cy="731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A96B2EE-764E-20D4-31AF-B82198C4D691}"/>
              </a:ext>
            </a:extLst>
          </p:cNvPr>
          <p:cNvSpPr>
            <a:spLocks noGrp="1"/>
          </p:cNvSpPr>
          <p:nvPr>
            <p:ph type="body" idx="1"/>
          </p:nvPr>
        </p:nvSpPr>
        <p:spPr>
          <a:xfrm>
            <a:off x="228600" y="1581912"/>
            <a:ext cx="8229600" cy="5293757"/>
          </a:xfrm>
        </p:spPr>
        <p:txBody>
          <a:bodyPr/>
          <a:lstStyle/>
          <a:p>
            <a:r>
              <a:rPr lang="en-US" sz="3200" dirty="0"/>
              <a:t>Carnal behavior</a:t>
            </a:r>
            <a:endParaRPr lang="en-US" sz="2800" dirty="0"/>
          </a:p>
          <a:p>
            <a:pPr marL="515938" lvl="1" indent="-173038">
              <a:buFont typeface="Arial" panose="020B0604020202020204" pitchFamily="34" charset="0"/>
              <a:buChar char="•"/>
            </a:pPr>
            <a:r>
              <a:rPr lang="en-US" sz="2800" dirty="0"/>
              <a:t>I Corinthians 3:1-4 – “could not address you as spiritual people”</a:t>
            </a:r>
          </a:p>
          <a:p>
            <a:pPr marL="515938" lvl="1" indent="-173038">
              <a:buFont typeface="Arial" panose="020B0604020202020204" pitchFamily="34" charset="0"/>
              <a:buChar char="•"/>
            </a:pPr>
            <a:r>
              <a:rPr lang="en-US" sz="2800" dirty="0"/>
              <a:t>Galatians 5:19-21 – “Now the works of the flesh are evident”</a:t>
            </a:r>
          </a:p>
          <a:p>
            <a:pPr marL="515938" lvl="1" indent="-173038">
              <a:buFont typeface="Arial" panose="020B0604020202020204" pitchFamily="34" charset="0"/>
              <a:buChar char="•"/>
            </a:pPr>
            <a:r>
              <a:rPr lang="en-US" sz="2800" dirty="0"/>
              <a:t>III John 9-10 – “… Diotrephes, who likes to put himself first”</a:t>
            </a:r>
          </a:p>
          <a:p>
            <a:r>
              <a:rPr lang="en-US" sz="3200" dirty="0"/>
              <a:t>Some do “not endure sound doctrine”</a:t>
            </a:r>
          </a:p>
          <a:p>
            <a:pPr marL="509588" lvl="1" indent="-166688">
              <a:buFont typeface="Arial" panose="020B0604020202020204" pitchFamily="34" charset="0"/>
              <a:buChar char="•"/>
            </a:pPr>
            <a:r>
              <a:rPr lang="en-US" sz="2800" dirty="0"/>
              <a:t>II Timothy 4:2-4 – “… teachers to suit their own passions”</a:t>
            </a:r>
          </a:p>
          <a:p>
            <a:pPr marL="515938" lvl="1" indent="-173038">
              <a:buFont typeface="Arial" panose="020B0604020202020204" pitchFamily="34" charset="0"/>
              <a:buChar char="•"/>
            </a:pPr>
            <a:r>
              <a:rPr lang="en-US" sz="2800" dirty="0"/>
              <a:t>A new way of handling Scripture (“No </a:t>
            </a:r>
            <a:r>
              <a:rPr lang="en-US" sz="2800" dirty="0" err="1"/>
              <a:t>patternism</a:t>
            </a:r>
            <a:r>
              <a:rPr lang="en-US" sz="2800" dirty="0"/>
              <a:t>”) has infiltrated some churches</a:t>
            </a:r>
          </a:p>
        </p:txBody>
      </p:sp>
      <p:sp>
        <p:nvSpPr>
          <p:cNvPr id="4" name="object 2" descr="$PPTXTitle">
            <a:extLst>
              <a:ext uri="{FF2B5EF4-FFF2-40B4-BE49-F238E27FC236}">
                <a16:creationId xmlns:a16="http://schemas.microsoft.com/office/drawing/2014/main" id="{55338BB4-D7F2-90D9-D9A3-B2C9D325F834}"/>
              </a:ext>
            </a:extLst>
          </p:cNvPr>
          <p:cNvSpPr txBox="1">
            <a:spLocks noGrp="1"/>
          </p:cNvSpPr>
          <p:nvPr>
            <p:ph type="title"/>
          </p:nvPr>
        </p:nvSpPr>
        <p:spPr>
          <a:xfrm>
            <a:off x="0" y="857232"/>
            <a:ext cx="7970929" cy="713176"/>
          </a:xfrm>
          <a:prstGeom prst="rect">
            <a:avLst/>
          </a:prstGeom>
          <a:ln w="28575">
            <a:solidFill>
              <a:srgbClr val="C77C0D"/>
            </a:solidFill>
          </a:ln>
        </p:spPr>
        <p:txBody>
          <a:bodyPr vert="horz" wrap="square" lIns="0" tIns="96679" rIns="0" bIns="0" rtlCol="0">
            <a:spAutoFit/>
          </a:bodyPr>
          <a:lstStyle/>
          <a:p>
            <a:pPr marR="58103" algn="r">
              <a:spcBef>
                <a:spcPts val="761"/>
              </a:spcBef>
            </a:pPr>
            <a:r>
              <a:rPr lang="en-US" sz="4000" b="1" spc="-8" dirty="0">
                <a:solidFill>
                  <a:schemeClr val="tx1"/>
                </a:solidFill>
                <a:latin typeface="Corbel" panose="020B0503020204020204" pitchFamily="34" charset="0"/>
              </a:rPr>
              <a:t>The Heart of Division</a:t>
            </a:r>
            <a:endParaRPr sz="4000" b="1" dirty="0">
              <a:solidFill>
                <a:schemeClr val="tx1"/>
              </a:solidFill>
              <a:latin typeface="Corbel" panose="020B0503020204020204" pitchFamily="34" charset="0"/>
            </a:endParaRPr>
          </a:p>
        </p:txBody>
      </p:sp>
      <p:pic>
        <p:nvPicPr>
          <p:cNvPr id="5" name="Picture 4">
            <a:extLst>
              <a:ext uri="{FF2B5EF4-FFF2-40B4-BE49-F238E27FC236}">
                <a16:creationId xmlns:a16="http://schemas.microsoft.com/office/drawing/2014/main" id="{0D422900-67B0-A237-9E10-A75DBC09BCD5}"/>
              </a:ext>
            </a:extLst>
          </p:cNvPr>
          <p:cNvPicPr>
            <a:picLocks noChangeAspect="1"/>
          </p:cNvPicPr>
          <p:nvPr/>
        </p:nvPicPr>
        <p:blipFill>
          <a:blip r:embed="rId3"/>
          <a:stretch>
            <a:fillRect/>
          </a:stretch>
        </p:blipFill>
        <p:spPr>
          <a:xfrm>
            <a:off x="7970930" y="845657"/>
            <a:ext cx="974540" cy="731520"/>
          </a:xfrm>
          <a:prstGeom prst="rect">
            <a:avLst/>
          </a:prstGeom>
        </p:spPr>
      </p:pic>
    </p:spTree>
    <p:extLst>
      <p:ext uri="{BB962C8B-B14F-4D97-AF65-F5344CB8AC3E}">
        <p14:creationId xmlns:p14="http://schemas.microsoft.com/office/powerpoint/2010/main" val="141787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B5DB5-AE48-C6DD-F199-1711943D2DC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E0A86CE-A14A-5522-5221-7EAE9401F6BD}"/>
              </a:ext>
            </a:extLst>
          </p:cNvPr>
          <p:cNvSpPr>
            <a:spLocks noGrp="1"/>
          </p:cNvSpPr>
          <p:nvPr>
            <p:ph type="body" idx="1"/>
          </p:nvPr>
        </p:nvSpPr>
        <p:spPr>
          <a:xfrm>
            <a:off x="228600" y="1581912"/>
            <a:ext cx="8229600" cy="4001095"/>
          </a:xfrm>
        </p:spPr>
        <p:txBody>
          <a:bodyPr/>
          <a:lstStyle/>
          <a:p>
            <a:r>
              <a:rPr lang="en-US" sz="3200" dirty="0"/>
              <a:t>The </a:t>
            </a:r>
            <a:r>
              <a:rPr lang="en-US" sz="3200" b="1" dirty="0"/>
              <a:t>organization</a:t>
            </a:r>
            <a:r>
              <a:rPr lang="en-US" sz="3200" dirty="0"/>
              <a:t> of the local church is corrupted</a:t>
            </a:r>
            <a:endParaRPr lang="en-US" sz="2800" dirty="0"/>
          </a:p>
          <a:p>
            <a:pPr marL="515938" lvl="1" indent="-173038">
              <a:buFont typeface="Arial" panose="020B0604020202020204" pitchFamily="34" charset="0"/>
              <a:buChar char="•"/>
            </a:pPr>
            <a:r>
              <a:rPr lang="en-US" sz="2800" dirty="0"/>
              <a:t>Acts 14:23 – “… elders … in every church”</a:t>
            </a:r>
          </a:p>
          <a:p>
            <a:pPr marL="515938" lvl="1" indent="-173038">
              <a:buFont typeface="Arial" panose="020B0604020202020204" pitchFamily="34" charset="0"/>
              <a:buChar char="•"/>
            </a:pPr>
            <a:r>
              <a:rPr lang="en-US" sz="2800" dirty="0"/>
              <a:t>Philippians 1:1 – “… saints … overseers and deacons”</a:t>
            </a:r>
          </a:p>
          <a:p>
            <a:pPr marL="515938" lvl="1" indent="-173038">
              <a:buFont typeface="Arial" panose="020B0604020202020204" pitchFamily="34" charset="0"/>
              <a:buChar char="•"/>
            </a:pPr>
            <a:endParaRPr lang="en-US" sz="2800" dirty="0"/>
          </a:p>
          <a:p>
            <a:pPr marL="515938" lvl="1" indent="-173038">
              <a:buFont typeface="Arial" panose="020B0604020202020204" pitchFamily="34" charset="0"/>
              <a:buChar char="•"/>
            </a:pPr>
            <a:r>
              <a:rPr lang="en-US" sz="2800" dirty="0"/>
              <a:t>Lots of history with missionary societies, sponsoring churches, and other extra organizations.</a:t>
            </a:r>
          </a:p>
          <a:p>
            <a:pPr marL="173038" indent="-173038">
              <a:buFont typeface="Arial" panose="020B0604020202020204" pitchFamily="34" charset="0"/>
              <a:buChar char="•"/>
            </a:pPr>
            <a:endParaRPr lang="en-US" sz="2800" dirty="0"/>
          </a:p>
          <a:p>
            <a:r>
              <a:rPr lang="en-US" sz="3200" dirty="0"/>
              <a:t>Where did these ideas come from?</a:t>
            </a:r>
            <a:endParaRPr lang="en-US" sz="2800" dirty="0"/>
          </a:p>
          <a:p>
            <a:pPr marL="515938" lvl="1" indent="-173038">
              <a:buFont typeface="Arial" panose="020B0604020202020204" pitchFamily="34" charset="0"/>
              <a:buChar char="•"/>
            </a:pPr>
            <a:r>
              <a:rPr lang="en-US" sz="2800" dirty="0"/>
              <a:t>Matthew 21:25 – “From heaven or from man?”</a:t>
            </a:r>
          </a:p>
        </p:txBody>
      </p:sp>
      <p:sp>
        <p:nvSpPr>
          <p:cNvPr id="4" name="object 2" descr="$PPTXTitle">
            <a:extLst>
              <a:ext uri="{FF2B5EF4-FFF2-40B4-BE49-F238E27FC236}">
                <a16:creationId xmlns:a16="http://schemas.microsoft.com/office/drawing/2014/main" id="{18A3DC50-0362-ED7F-AF81-056201670B89}"/>
              </a:ext>
            </a:extLst>
          </p:cNvPr>
          <p:cNvSpPr txBox="1">
            <a:spLocks noGrp="1"/>
          </p:cNvSpPr>
          <p:nvPr>
            <p:ph type="title"/>
          </p:nvPr>
        </p:nvSpPr>
        <p:spPr>
          <a:xfrm>
            <a:off x="0" y="857232"/>
            <a:ext cx="7970929" cy="713176"/>
          </a:xfrm>
          <a:prstGeom prst="rect">
            <a:avLst/>
          </a:prstGeom>
          <a:ln w="28575">
            <a:solidFill>
              <a:srgbClr val="C77C0D"/>
            </a:solidFill>
          </a:ln>
        </p:spPr>
        <p:txBody>
          <a:bodyPr vert="horz" wrap="square" lIns="0" tIns="96679" rIns="0" bIns="0" rtlCol="0">
            <a:spAutoFit/>
          </a:bodyPr>
          <a:lstStyle/>
          <a:p>
            <a:pPr marR="58103" algn="r">
              <a:spcBef>
                <a:spcPts val="761"/>
              </a:spcBef>
            </a:pPr>
            <a:r>
              <a:rPr lang="en-US" sz="4000" b="1" spc="-8" dirty="0">
                <a:solidFill>
                  <a:schemeClr val="tx1"/>
                </a:solidFill>
                <a:latin typeface="Corbel" panose="020B0503020204020204" pitchFamily="34" charset="0"/>
              </a:rPr>
              <a:t>Churches Teach and Practice Error</a:t>
            </a:r>
            <a:endParaRPr sz="4000" b="1" dirty="0">
              <a:solidFill>
                <a:schemeClr val="tx1"/>
              </a:solidFill>
              <a:latin typeface="Corbel" panose="020B0503020204020204" pitchFamily="34" charset="0"/>
            </a:endParaRPr>
          </a:p>
        </p:txBody>
      </p:sp>
      <p:pic>
        <p:nvPicPr>
          <p:cNvPr id="5" name="Picture 4">
            <a:extLst>
              <a:ext uri="{FF2B5EF4-FFF2-40B4-BE49-F238E27FC236}">
                <a16:creationId xmlns:a16="http://schemas.microsoft.com/office/drawing/2014/main" id="{9AAC4639-8EDE-E1BC-57E2-3003FCDFDEE5}"/>
              </a:ext>
            </a:extLst>
          </p:cNvPr>
          <p:cNvPicPr>
            <a:picLocks noChangeAspect="1"/>
          </p:cNvPicPr>
          <p:nvPr/>
        </p:nvPicPr>
        <p:blipFill>
          <a:blip r:embed="rId3"/>
          <a:stretch>
            <a:fillRect/>
          </a:stretch>
        </p:blipFill>
        <p:spPr>
          <a:xfrm>
            <a:off x="7970930" y="845657"/>
            <a:ext cx="974540" cy="731520"/>
          </a:xfrm>
          <a:prstGeom prst="rect">
            <a:avLst/>
          </a:prstGeom>
        </p:spPr>
      </p:pic>
    </p:spTree>
    <p:extLst>
      <p:ext uri="{BB962C8B-B14F-4D97-AF65-F5344CB8AC3E}">
        <p14:creationId xmlns:p14="http://schemas.microsoft.com/office/powerpoint/2010/main" val="291526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6DB7A-82B8-5994-ABAA-E3F321F2B45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01FAB0E-62CE-CE7A-96A4-FE93EAB59FFC}"/>
              </a:ext>
            </a:extLst>
          </p:cNvPr>
          <p:cNvSpPr>
            <a:spLocks noGrp="1"/>
          </p:cNvSpPr>
          <p:nvPr>
            <p:ph type="body" idx="1"/>
          </p:nvPr>
        </p:nvSpPr>
        <p:spPr>
          <a:xfrm>
            <a:off x="228600" y="1581912"/>
            <a:ext cx="8229600" cy="4555093"/>
          </a:xfrm>
        </p:spPr>
        <p:txBody>
          <a:bodyPr/>
          <a:lstStyle/>
          <a:p>
            <a:r>
              <a:rPr lang="en-US" sz="3200" dirty="0"/>
              <a:t>The </a:t>
            </a:r>
            <a:r>
              <a:rPr lang="en-US" sz="3200" b="1" dirty="0"/>
              <a:t>work</a:t>
            </a:r>
            <a:r>
              <a:rPr lang="en-US" sz="3200" dirty="0"/>
              <a:t> of the local church is corrupted</a:t>
            </a:r>
            <a:endParaRPr lang="en-US" sz="2800" dirty="0"/>
          </a:p>
          <a:p>
            <a:pPr marL="515938" lvl="1" indent="-173038">
              <a:buFont typeface="Arial" panose="020B0604020202020204" pitchFamily="34" charset="0"/>
              <a:buChar char="•"/>
            </a:pPr>
            <a:r>
              <a:rPr lang="en-US" sz="2800" dirty="0"/>
              <a:t>Ephesians 4:11-16 – “… carried about by every wind of doctrine, by human cunning”</a:t>
            </a:r>
          </a:p>
          <a:p>
            <a:pPr marL="515938" lvl="1" indent="-173038">
              <a:buFont typeface="Arial" panose="020B0604020202020204" pitchFamily="34" charset="0"/>
              <a:buChar char="•"/>
            </a:pPr>
            <a:r>
              <a:rPr lang="en-US" sz="2800" dirty="0"/>
              <a:t>cf. Acts 2:42 – “… they devoted themselves …”</a:t>
            </a:r>
          </a:p>
          <a:p>
            <a:pPr lvl="1"/>
            <a:endParaRPr lang="en-US" sz="2800" dirty="0"/>
          </a:p>
          <a:p>
            <a:r>
              <a:rPr lang="en-US" sz="3200" dirty="0"/>
              <a:t>Examples: Social gospel, secular education, general benevolence</a:t>
            </a:r>
          </a:p>
          <a:p>
            <a:endParaRPr lang="en-US" sz="2800" dirty="0"/>
          </a:p>
          <a:p>
            <a:r>
              <a:rPr lang="en-US" sz="3200" dirty="0"/>
              <a:t>Where did these ideas come from?</a:t>
            </a:r>
            <a:endParaRPr lang="en-US" sz="2800" dirty="0"/>
          </a:p>
          <a:p>
            <a:pPr marL="515938" lvl="1" indent="-173038">
              <a:buFont typeface="Arial" panose="020B0604020202020204" pitchFamily="34" charset="0"/>
              <a:buChar char="•"/>
            </a:pPr>
            <a:r>
              <a:rPr lang="en-US" sz="2800" dirty="0"/>
              <a:t>Matthew 21:25 – “From heaven or from man?”</a:t>
            </a:r>
          </a:p>
        </p:txBody>
      </p:sp>
      <p:sp>
        <p:nvSpPr>
          <p:cNvPr id="4" name="object 2" descr="$PPTXTitle">
            <a:extLst>
              <a:ext uri="{FF2B5EF4-FFF2-40B4-BE49-F238E27FC236}">
                <a16:creationId xmlns:a16="http://schemas.microsoft.com/office/drawing/2014/main" id="{5CF46814-9DE3-6A2D-59AB-053E042A2F69}"/>
              </a:ext>
            </a:extLst>
          </p:cNvPr>
          <p:cNvSpPr txBox="1">
            <a:spLocks noGrp="1"/>
          </p:cNvSpPr>
          <p:nvPr>
            <p:ph type="title"/>
          </p:nvPr>
        </p:nvSpPr>
        <p:spPr>
          <a:xfrm>
            <a:off x="0" y="857232"/>
            <a:ext cx="7970929" cy="713176"/>
          </a:xfrm>
          <a:prstGeom prst="rect">
            <a:avLst/>
          </a:prstGeom>
          <a:ln w="28575">
            <a:solidFill>
              <a:srgbClr val="C77C0D"/>
            </a:solidFill>
          </a:ln>
        </p:spPr>
        <p:txBody>
          <a:bodyPr vert="horz" wrap="square" lIns="0" tIns="96679" rIns="0" bIns="0" rtlCol="0">
            <a:spAutoFit/>
          </a:bodyPr>
          <a:lstStyle/>
          <a:p>
            <a:pPr marR="58103" algn="r">
              <a:spcBef>
                <a:spcPts val="761"/>
              </a:spcBef>
            </a:pPr>
            <a:r>
              <a:rPr lang="en-US" sz="4000" b="1" spc="-8" dirty="0">
                <a:solidFill>
                  <a:schemeClr val="tx1"/>
                </a:solidFill>
                <a:latin typeface="Corbel" panose="020B0503020204020204" pitchFamily="34" charset="0"/>
              </a:rPr>
              <a:t>Churches Teach and Practice Error</a:t>
            </a:r>
            <a:endParaRPr sz="4000" b="1" dirty="0">
              <a:solidFill>
                <a:schemeClr val="tx1"/>
              </a:solidFill>
              <a:latin typeface="Corbel" panose="020B0503020204020204" pitchFamily="34" charset="0"/>
            </a:endParaRPr>
          </a:p>
        </p:txBody>
      </p:sp>
      <p:pic>
        <p:nvPicPr>
          <p:cNvPr id="5" name="Picture 4">
            <a:extLst>
              <a:ext uri="{FF2B5EF4-FFF2-40B4-BE49-F238E27FC236}">
                <a16:creationId xmlns:a16="http://schemas.microsoft.com/office/drawing/2014/main" id="{8A5B0FCC-C480-6595-5CE7-FBDF3B933B78}"/>
              </a:ext>
            </a:extLst>
          </p:cNvPr>
          <p:cNvPicPr>
            <a:picLocks noChangeAspect="1"/>
          </p:cNvPicPr>
          <p:nvPr/>
        </p:nvPicPr>
        <p:blipFill>
          <a:blip r:embed="rId3"/>
          <a:stretch>
            <a:fillRect/>
          </a:stretch>
        </p:blipFill>
        <p:spPr>
          <a:xfrm>
            <a:off x="7970930" y="845657"/>
            <a:ext cx="974540" cy="731520"/>
          </a:xfrm>
          <a:prstGeom prst="rect">
            <a:avLst/>
          </a:prstGeom>
        </p:spPr>
      </p:pic>
    </p:spTree>
    <p:extLst>
      <p:ext uri="{BB962C8B-B14F-4D97-AF65-F5344CB8AC3E}">
        <p14:creationId xmlns:p14="http://schemas.microsoft.com/office/powerpoint/2010/main" val="277637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1B158-F682-9B0B-5837-65A267A44D3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6D546AB-4514-B901-D1A7-04AD0F28270E}"/>
              </a:ext>
            </a:extLst>
          </p:cNvPr>
          <p:cNvSpPr>
            <a:spLocks noGrp="1"/>
          </p:cNvSpPr>
          <p:nvPr>
            <p:ph type="body" idx="1"/>
          </p:nvPr>
        </p:nvSpPr>
        <p:spPr>
          <a:xfrm>
            <a:off x="228600" y="1581912"/>
            <a:ext cx="8229600" cy="4431983"/>
          </a:xfrm>
        </p:spPr>
        <p:txBody>
          <a:bodyPr/>
          <a:lstStyle/>
          <a:p>
            <a:r>
              <a:rPr lang="en-US" sz="3200" dirty="0"/>
              <a:t>The </a:t>
            </a:r>
            <a:r>
              <a:rPr lang="en-US" sz="3200" b="1" dirty="0"/>
              <a:t>worship</a:t>
            </a:r>
            <a:r>
              <a:rPr lang="en-US" sz="3200" dirty="0"/>
              <a:t> of the local church is corrupted</a:t>
            </a:r>
            <a:endParaRPr lang="en-US" sz="2800" dirty="0"/>
          </a:p>
          <a:p>
            <a:pPr marL="515938" lvl="1" indent="-173038">
              <a:buFont typeface="Arial" panose="020B0604020202020204" pitchFamily="34" charset="0"/>
              <a:buChar char="•"/>
            </a:pPr>
            <a:r>
              <a:rPr lang="en-US" sz="2800" dirty="0"/>
              <a:t>Instrumental music has been a battle for generations</a:t>
            </a:r>
          </a:p>
          <a:p>
            <a:pPr marL="858838" lvl="2" indent="-173038">
              <a:buFont typeface="Arial" panose="020B0604020202020204" pitchFamily="34" charset="0"/>
              <a:buChar char="•"/>
            </a:pPr>
            <a:r>
              <a:rPr lang="en-US" sz="2800" dirty="0"/>
              <a:t>Ephesians 5:19 – “… making melody with your heart …”</a:t>
            </a:r>
          </a:p>
          <a:p>
            <a:pPr marL="515938" lvl="1" indent="-173038">
              <a:buFont typeface="Arial" panose="020B0604020202020204" pitchFamily="34" charset="0"/>
              <a:buChar char="•"/>
            </a:pPr>
            <a:r>
              <a:rPr lang="en-US" sz="2800" dirty="0"/>
              <a:t>Women preachers</a:t>
            </a:r>
          </a:p>
          <a:p>
            <a:pPr marL="858838" lvl="2" indent="-173038">
              <a:buFont typeface="Arial" panose="020B0604020202020204" pitchFamily="34" charset="0"/>
              <a:buChar char="•"/>
            </a:pPr>
            <a:r>
              <a:rPr lang="en-US" sz="2800" dirty="0"/>
              <a:t>I Timothy 2:12 – “I do not permit a woman to teach …”</a:t>
            </a:r>
          </a:p>
          <a:p>
            <a:pPr marL="858838" lvl="2" indent="-173038">
              <a:buFont typeface="Arial" panose="020B0604020202020204" pitchFamily="34" charset="0"/>
              <a:buChar char="•"/>
            </a:pPr>
            <a:endParaRPr lang="en-US" sz="2800" dirty="0"/>
          </a:p>
          <a:p>
            <a:r>
              <a:rPr lang="en-US" sz="3200" dirty="0"/>
              <a:t>Where did these ideas come from?</a:t>
            </a:r>
            <a:endParaRPr lang="en-US" sz="2800" dirty="0"/>
          </a:p>
          <a:p>
            <a:pPr marL="515938" lvl="1" indent="-173038">
              <a:buFont typeface="Arial" panose="020B0604020202020204" pitchFamily="34" charset="0"/>
              <a:buChar char="•"/>
            </a:pPr>
            <a:r>
              <a:rPr lang="en-US" sz="2800" dirty="0"/>
              <a:t>Matthew 21:25 – “From heaven or from man?”</a:t>
            </a:r>
          </a:p>
        </p:txBody>
      </p:sp>
      <p:sp>
        <p:nvSpPr>
          <p:cNvPr id="4" name="object 2" descr="$PPTXTitle">
            <a:extLst>
              <a:ext uri="{FF2B5EF4-FFF2-40B4-BE49-F238E27FC236}">
                <a16:creationId xmlns:a16="http://schemas.microsoft.com/office/drawing/2014/main" id="{5310A4B7-7917-4648-1286-F87DB8200293}"/>
              </a:ext>
            </a:extLst>
          </p:cNvPr>
          <p:cNvSpPr txBox="1">
            <a:spLocks noGrp="1"/>
          </p:cNvSpPr>
          <p:nvPr>
            <p:ph type="title"/>
          </p:nvPr>
        </p:nvSpPr>
        <p:spPr>
          <a:xfrm>
            <a:off x="0" y="857232"/>
            <a:ext cx="7970929" cy="713176"/>
          </a:xfrm>
          <a:prstGeom prst="rect">
            <a:avLst/>
          </a:prstGeom>
          <a:ln w="28575">
            <a:solidFill>
              <a:srgbClr val="C77C0D"/>
            </a:solidFill>
          </a:ln>
        </p:spPr>
        <p:txBody>
          <a:bodyPr vert="horz" wrap="square" lIns="0" tIns="96679" rIns="0" bIns="0" rtlCol="0">
            <a:spAutoFit/>
          </a:bodyPr>
          <a:lstStyle/>
          <a:p>
            <a:pPr marR="58103" algn="r">
              <a:spcBef>
                <a:spcPts val="761"/>
              </a:spcBef>
            </a:pPr>
            <a:r>
              <a:rPr lang="en-US" sz="4000" b="1" spc="-8" dirty="0">
                <a:solidFill>
                  <a:schemeClr val="tx1"/>
                </a:solidFill>
                <a:latin typeface="Corbel" panose="020B0503020204020204" pitchFamily="34" charset="0"/>
              </a:rPr>
              <a:t>Churches Teach and Practice Error</a:t>
            </a:r>
            <a:endParaRPr sz="4000" b="1" dirty="0">
              <a:solidFill>
                <a:schemeClr val="tx1"/>
              </a:solidFill>
              <a:latin typeface="Corbel" panose="020B0503020204020204" pitchFamily="34" charset="0"/>
            </a:endParaRPr>
          </a:p>
        </p:txBody>
      </p:sp>
      <p:pic>
        <p:nvPicPr>
          <p:cNvPr id="5" name="Picture 4">
            <a:extLst>
              <a:ext uri="{FF2B5EF4-FFF2-40B4-BE49-F238E27FC236}">
                <a16:creationId xmlns:a16="http://schemas.microsoft.com/office/drawing/2014/main" id="{0BE2D3BD-E113-C9F0-30D1-BCE99A98848A}"/>
              </a:ext>
            </a:extLst>
          </p:cNvPr>
          <p:cNvPicPr>
            <a:picLocks noChangeAspect="1"/>
          </p:cNvPicPr>
          <p:nvPr/>
        </p:nvPicPr>
        <p:blipFill>
          <a:blip r:embed="rId3"/>
          <a:stretch>
            <a:fillRect/>
          </a:stretch>
        </p:blipFill>
        <p:spPr>
          <a:xfrm>
            <a:off x="7970930" y="845657"/>
            <a:ext cx="974540" cy="731520"/>
          </a:xfrm>
          <a:prstGeom prst="rect">
            <a:avLst/>
          </a:prstGeom>
        </p:spPr>
      </p:pic>
    </p:spTree>
    <p:extLst>
      <p:ext uri="{BB962C8B-B14F-4D97-AF65-F5344CB8AC3E}">
        <p14:creationId xmlns:p14="http://schemas.microsoft.com/office/powerpoint/2010/main" val="30811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27E7-385F-8EAE-82AE-A5915BA9B1D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A086A77-4746-86CD-08C1-A25C3A2B181B}"/>
              </a:ext>
            </a:extLst>
          </p:cNvPr>
          <p:cNvSpPr>
            <a:spLocks noGrp="1"/>
          </p:cNvSpPr>
          <p:nvPr>
            <p:ph type="body" idx="1"/>
          </p:nvPr>
        </p:nvSpPr>
        <p:spPr>
          <a:xfrm>
            <a:off x="228600" y="1581912"/>
            <a:ext cx="8229600" cy="4001095"/>
          </a:xfrm>
        </p:spPr>
        <p:txBody>
          <a:bodyPr/>
          <a:lstStyle/>
          <a:p>
            <a:r>
              <a:rPr lang="en-US" sz="3200" dirty="0"/>
              <a:t>Moral corruption</a:t>
            </a:r>
            <a:endParaRPr lang="en-US" sz="2800" dirty="0"/>
          </a:p>
          <a:p>
            <a:pPr marL="509588" lvl="1" indent="-166688">
              <a:buFont typeface="Arial" panose="020B0604020202020204" pitchFamily="34" charset="0"/>
              <a:buChar char="•"/>
            </a:pPr>
            <a:r>
              <a:rPr lang="en-US" sz="2800" dirty="0"/>
              <a:t>I Corinthians 5:1-2 – “… there is sexual immorality among you”</a:t>
            </a:r>
          </a:p>
          <a:p>
            <a:pPr marL="509588" lvl="1" indent="-166688">
              <a:buFont typeface="Arial" panose="020B0604020202020204" pitchFamily="34" charset="0"/>
              <a:buChar char="•"/>
            </a:pPr>
            <a:r>
              <a:rPr lang="en-US" sz="2800" dirty="0"/>
              <a:t>Immorality is tolerated, worldly attitudes and conduct go unchallenged</a:t>
            </a:r>
          </a:p>
          <a:p>
            <a:pPr marL="509588" lvl="1" indent="-166688">
              <a:buFont typeface="Arial" panose="020B0604020202020204" pitchFamily="34" charset="0"/>
              <a:buChar char="•"/>
            </a:pPr>
            <a:r>
              <a:rPr lang="en-US" sz="2800" dirty="0"/>
              <a:t>cf. Ephesians 5:26-27 – “… holy and without blemish”</a:t>
            </a:r>
          </a:p>
          <a:p>
            <a:pPr marL="858838" lvl="2" indent="-173038">
              <a:buFont typeface="Arial" panose="020B0604020202020204" pitchFamily="34" charset="0"/>
              <a:buChar char="•"/>
            </a:pPr>
            <a:endParaRPr lang="en-US" sz="2800" dirty="0"/>
          </a:p>
          <a:p>
            <a:r>
              <a:rPr lang="en-US" sz="3200" dirty="0"/>
              <a:t>Where did these ideas come from?</a:t>
            </a:r>
            <a:endParaRPr lang="en-US" sz="2800" dirty="0"/>
          </a:p>
          <a:p>
            <a:pPr marL="515938" lvl="1" indent="-173038">
              <a:buFont typeface="Arial" panose="020B0604020202020204" pitchFamily="34" charset="0"/>
              <a:buChar char="•"/>
            </a:pPr>
            <a:r>
              <a:rPr lang="en-US" sz="2800" dirty="0"/>
              <a:t>Matthew 21:25 – “From heaven or from man?”</a:t>
            </a:r>
          </a:p>
        </p:txBody>
      </p:sp>
      <p:sp>
        <p:nvSpPr>
          <p:cNvPr id="4" name="object 2" descr="$PPTXTitle">
            <a:extLst>
              <a:ext uri="{FF2B5EF4-FFF2-40B4-BE49-F238E27FC236}">
                <a16:creationId xmlns:a16="http://schemas.microsoft.com/office/drawing/2014/main" id="{DD655F3C-8EA9-DCDC-74AF-E729BD29435E}"/>
              </a:ext>
            </a:extLst>
          </p:cNvPr>
          <p:cNvSpPr txBox="1">
            <a:spLocks noGrp="1"/>
          </p:cNvSpPr>
          <p:nvPr>
            <p:ph type="title"/>
          </p:nvPr>
        </p:nvSpPr>
        <p:spPr>
          <a:xfrm>
            <a:off x="0" y="857232"/>
            <a:ext cx="7970929" cy="713176"/>
          </a:xfrm>
          <a:prstGeom prst="rect">
            <a:avLst/>
          </a:prstGeom>
          <a:ln w="28575">
            <a:solidFill>
              <a:srgbClr val="C77C0D"/>
            </a:solidFill>
          </a:ln>
        </p:spPr>
        <p:txBody>
          <a:bodyPr vert="horz" wrap="square" lIns="0" tIns="96679" rIns="0" bIns="0" rtlCol="0">
            <a:spAutoFit/>
          </a:bodyPr>
          <a:lstStyle/>
          <a:p>
            <a:pPr marR="58103" algn="r">
              <a:spcBef>
                <a:spcPts val="761"/>
              </a:spcBef>
            </a:pPr>
            <a:r>
              <a:rPr lang="en-US" sz="4000" b="1" spc="-8" dirty="0">
                <a:solidFill>
                  <a:schemeClr val="tx1"/>
                </a:solidFill>
                <a:latin typeface="Corbel" panose="020B0503020204020204" pitchFamily="34" charset="0"/>
              </a:rPr>
              <a:t>Errors In Morality And Fellowship</a:t>
            </a:r>
            <a:endParaRPr sz="4000" b="1" dirty="0">
              <a:solidFill>
                <a:schemeClr val="tx1"/>
              </a:solidFill>
              <a:latin typeface="Corbel" panose="020B0503020204020204" pitchFamily="34" charset="0"/>
            </a:endParaRPr>
          </a:p>
        </p:txBody>
      </p:sp>
      <p:pic>
        <p:nvPicPr>
          <p:cNvPr id="5" name="Picture 4">
            <a:extLst>
              <a:ext uri="{FF2B5EF4-FFF2-40B4-BE49-F238E27FC236}">
                <a16:creationId xmlns:a16="http://schemas.microsoft.com/office/drawing/2014/main" id="{7A179843-266E-C4FA-4B55-6988F8AFA746}"/>
              </a:ext>
            </a:extLst>
          </p:cNvPr>
          <p:cNvPicPr>
            <a:picLocks noChangeAspect="1"/>
          </p:cNvPicPr>
          <p:nvPr/>
        </p:nvPicPr>
        <p:blipFill>
          <a:blip r:embed="rId3"/>
          <a:stretch>
            <a:fillRect/>
          </a:stretch>
        </p:blipFill>
        <p:spPr>
          <a:xfrm>
            <a:off x="7970930" y="845657"/>
            <a:ext cx="974540" cy="731520"/>
          </a:xfrm>
          <a:prstGeom prst="rect">
            <a:avLst/>
          </a:prstGeom>
        </p:spPr>
      </p:pic>
    </p:spTree>
    <p:extLst>
      <p:ext uri="{BB962C8B-B14F-4D97-AF65-F5344CB8AC3E}">
        <p14:creationId xmlns:p14="http://schemas.microsoft.com/office/powerpoint/2010/main" val="72603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F64EA-8640-3BD7-13AE-1E1A9895AA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8614791-3F09-5E70-1CD6-9205193447B6}"/>
              </a:ext>
            </a:extLst>
          </p:cNvPr>
          <p:cNvSpPr>
            <a:spLocks noGrp="1"/>
          </p:cNvSpPr>
          <p:nvPr>
            <p:ph type="body" idx="1"/>
          </p:nvPr>
        </p:nvSpPr>
        <p:spPr>
          <a:xfrm>
            <a:off x="228600" y="1581912"/>
            <a:ext cx="8229600" cy="5293757"/>
          </a:xfrm>
        </p:spPr>
        <p:txBody>
          <a:bodyPr/>
          <a:lstStyle/>
          <a:p>
            <a:r>
              <a:rPr lang="en-US" sz="3200" dirty="0"/>
              <a:t>Fellowship broadened</a:t>
            </a:r>
            <a:endParaRPr lang="en-US" sz="2800" dirty="0"/>
          </a:p>
          <a:p>
            <a:pPr marL="509588" lvl="1" indent="-166688">
              <a:buFont typeface="Arial" panose="020B0604020202020204" pitchFamily="34" charset="0"/>
              <a:buChar char="•"/>
            </a:pPr>
            <a:r>
              <a:rPr lang="en-US" sz="2800" dirty="0"/>
              <a:t>Lack of discipline</a:t>
            </a:r>
          </a:p>
          <a:p>
            <a:pPr marL="852488" lvl="2" indent="-166688">
              <a:buFont typeface="Arial" panose="020B0604020202020204" pitchFamily="34" charset="0"/>
              <a:buChar char="•"/>
            </a:pPr>
            <a:r>
              <a:rPr lang="en-US" sz="2800" dirty="0"/>
              <a:t>Ephesians 5:11 – “Take no part in the unfruitful works of darkness”</a:t>
            </a:r>
          </a:p>
          <a:p>
            <a:pPr marL="852488" lvl="2" indent="-166688">
              <a:buFont typeface="Arial" panose="020B0604020202020204" pitchFamily="34" charset="0"/>
              <a:buChar char="•"/>
            </a:pPr>
            <a:r>
              <a:rPr lang="en-US" sz="2800" dirty="0"/>
              <a:t>II Thessalonians 3:6, 14-15 – “… keep away from any brother who is walking in idleness …”</a:t>
            </a:r>
          </a:p>
          <a:p>
            <a:pPr marL="509588" lvl="1" indent="-166688">
              <a:buFont typeface="Arial" panose="020B0604020202020204" pitchFamily="34" charset="0"/>
              <a:buChar char="•"/>
            </a:pPr>
            <a:r>
              <a:rPr lang="en-US" sz="2800" dirty="0"/>
              <a:t>Fellowship with error</a:t>
            </a:r>
          </a:p>
          <a:p>
            <a:pPr marL="852488" lvl="2" indent="-166688">
              <a:buFont typeface="Arial" panose="020B0604020202020204" pitchFamily="34" charset="0"/>
              <a:buChar char="•"/>
            </a:pPr>
            <a:r>
              <a:rPr lang="en-US" sz="2800" dirty="0"/>
              <a:t>II John 10-11 – “do not receive him …”</a:t>
            </a:r>
          </a:p>
          <a:p>
            <a:pPr marL="852488" lvl="2" indent="-166688">
              <a:buFont typeface="Arial" panose="020B0604020202020204" pitchFamily="34" charset="0"/>
              <a:buChar char="•"/>
            </a:pPr>
            <a:r>
              <a:rPr lang="en-US" sz="2800" dirty="0"/>
              <a:t>Revelation 2:20-23 – “… you tolerate that woman Jezebel”</a:t>
            </a:r>
          </a:p>
          <a:p>
            <a:r>
              <a:rPr lang="en-US" sz="3200" dirty="0"/>
              <a:t>Where did these ideas come from?</a:t>
            </a:r>
            <a:endParaRPr lang="en-US" sz="2800" dirty="0"/>
          </a:p>
          <a:p>
            <a:pPr marL="515938" lvl="1" indent="-173038">
              <a:buFont typeface="Arial" panose="020B0604020202020204" pitchFamily="34" charset="0"/>
              <a:buChar char="•"/>
            </a:pPr>
            <a:r>
              <a:rPr lang="en-US" sz="2800" dirty="0"/>
              <a:t>Matthew 21:25 – “From heaven or from man?”</a:t>
            </a:r>
          </a:p>
        </p:txBody>
      </p:sp>
      <p:sp>
        <p:nvSpPr>
          <p:cNvPr id="4" name="object 2" descr="$PPTXTitle">
            <a:extLst>
              <a:ext uri="{FF2B5EF4-FFF2-40B4-BE49-F238E27FC236}">
                <a16:creationId xmlns:a16="http://schemas.microsoft.com/office/drawing/2014/main" id="{34572E7F-572C-A0D4-D0D8-6D55528071C7}"/>
              </a:ext>
            </a:extLst>
          </p:cNvPr>
          <p:cNvSpPr txBox="1">
            <a:spLocks noGrp="1"/>
          </p:cNvSpPr>
          <p:nvPr>
            <p:ph type="title"/>
          </p:nvPr>
        </p:nvSpPr>
        <p:spPr>
          <a:xfrm>
            <a:off x="0" y="857232"/>
            <a:ext cx="7970929" cy="713176"/>
          </a:xfrm>
          <a:prstGeom prst="rect">
            <a:avLst/>
          </a:prstGeom>
          <a:ln w="28575">
            <a:solidFill>
              <a:srgbClr val="C77C0D"/>
            </a:solidFill>
          </a:ln>
        </p:spPr>
        <p:txBody>
          <a:bodyPr vert="horz" wrap="square" lIns="0" tIns="96679" rIns="0" bIns="0" rtlCol="0">
            <a:spAutoFit/>
          </a:bodyPr>
          <a:lstStyle/>
          <a:p>
            <a:pPr marR="58103" algn="r">
              <a:spcBef>
                <a:spcPts val="761"/>
              </a:spcBef>
            </a:pPr>
            <a:r>
              <a:rPr lang="en-US" sz="4000" b="1" spc="-8" dirty="0">
                <a:solidFill>
                  <a:schemeClr val="tx1"/>
                </a:solidFill>
                <a:latin typeface="Corbel" panose="020B0503020204020204" pitchFamily="34" charset="0"/>
              </a:rPr>
              <a:t>Errors In Morality And Fellowship</a:t>
            </a:r>
            <a:endParaRPr sz="4000" b="1" dirty="0">
              <a:solidFill>
                <a:schemeClr val="tx1"/>
              </a:solidFill>
              <a:latin typeface="Corbel" panose="020B0503020204020204" pitchFamily="34" charset="0"/>
            </a:endParaRPr>
          </a:p>
        </p:txBody>
      </p:sp>
      <p:pic>
        <p:nvPicPr>
          <p:cNvPr id="5" name="Picture 4">
            <a:extLst>
              <a:ext uri="{FF2B5EF4-FFF2-40B4-BE49-F238E27FC236}">
                <a16:creationId xmlns:a16="http://schemas.microsoft.com/office/drawing/2014/main" id="{81867350-4E29-BE0A-3E35-1D535D6D8874}"/>
              </a:ext>
            </a:extLst>
          </p:cNvPr>
          <p:cNvPicPr>
            <a:picLocks noChangeAspect="1"/>
          </p:cNvPicPr>
          <p:nvPr/>
        </p:nvPicPr>
        <p:blipFill>
          <a:blip r:embed="rId3"/>
          <a:stretch>
            <a:fillRect/>
          </a:stretch>
        </p:blipFill>
        <p:spPr>
          <a:xfrm>
            <a:off x="7970930" y="845657"/>
            <a:ext cx="974540" cy="731520"/>
          </a:xfrm>
          <a:prstGeom prst="rect">
            <a:avLst/>
          </a:prstGeom>
        </p:spPr>
      </p:pic>
    </p:spTree>
    <p:extLst>
      <p:ext uri="{BB962C8B-B14F-4D97-AF65-F5344CB8AC3E}">
        <p14:creationId xmlns:p14="http://schemas.microsoft.com/office/powerpoint/2010/main" val="347513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F9FAF-5C4C-20B3-DA9B-936A7030739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55CB83C-1650-5D3E-4136-9BB267931A4E}"/>
              </a:ext>
            </a:extLst>
          </p:cNvPr>
          <p:cNvSpPr>
            <a:spLocks noGrp="1"/>
          </p:cNvSpPr>
          <p:nvPr>
            <p:ph type="body" idx="1"/>
          </p:nvPr>
        </p:nvSpPr>
        <p:spPr>
          <a:xfrm>
            <a:off x="228600" y="1581912"/>
            <a:ext cx="8229600" cy="4370427"/>
          </a:xfrm>
        </p:spPr>
        <p:txBody>
          <a:bodyPr/>
          <a:lstStyle/>
          <a:p>
            <a:r>
              <a:rPr lang="en-US" sz="3200" dirty="0"/>
              <a:t>John 17:20-21 – “that they may all be one”</a:t>
            </a:r>
            <a:endParaRPr lang="en-US" sz="2800" dirty="0"/>
          </a:p>
          <a:p>
            <a:pPr marL="509588" lvl="1" indent="-166688">
              <a:buFont typeface="Arial" panose="020B0604020202020204" pitchFamily="34" charset="0"/>
              <a:buChar char="•"/>
            </a:pPr>
            <a:r>
              <a:rPr lang="en-US" sz="2800" dirty="0"/>
              <a:t>Speak the same thing</a:t>
            </a:r>
          </a:p>
          <a:p>
            <a:pPr marL="852488" lvl="2" indent="-166688">
              <a:buFont typeface="Arial" panose="020B0604020202020204" pitchFamily="34" charset="0"/>
              <a:buChar char="•"/>
            </a:pPr>
            <a:r>
              <a:rPr lang="en-US" sz="2800" dirty="0"/>
              <a:t>I Corinthians 1:10 – “… that you be united in the same mind …”</a:t>
            </a:r>
          </a:p>
          <a:p>
            <a:pPr marL="852488" lvl="2" indent="-166688">
              <a:buFont typeface="Arial" panose="020B0604020202020204" pitchFamily="34" charset="0"/>
              <a:buChar char="•"/>
            </a:pPr>
            <a:r>
              <a:rPr lang="en-US" sz="2800" dirty="0"/>
              <a:t>Ephesians 4:1-3 – “eager to maintain the unity of the Spirit in the bond of peace”</a:t>
            </a:r>
          </a:p>
          <a:p>
            <a:pPr marL="852488" lvl="2" indent="-166688">
              <a:buFont typeface="Arial" panose="020B0604020202020204" pitchFamily="34" charset="0"/>
              <a:buChar char="•"/>
            </a:pPr>
            <a:r>
              <a:rPr lang="en-US" sz="2800" dirty="0"/>
              <a:t>II Timothy 4:2 – “reprove, rebuke, and exhort”</a:t>
            </a:r>
          </a:p>
          <a:p>
            <a:pPr marL="509588" lvl="1" indent="-166688">
              <a:buFont typeface="Arial" panose="020B0604020202020204" pitchFamily="34" charset="0"/>
              <a:buChar char="•"/>
            </a:pPr>
            <a:r>
              <a:rPr lang="en-US" sz="2800" dirty="0"/>
              <a:t>Unity is built on truth</a:t>
            </a:r>
          </a:p>
          <a:p>
            <a:pPr marL="852488" lvl="2" indent="-166688">
              <a:buFont typeface="Arial" panose="020B0604020202020204" pitchFamily="34" charset="0"/>
              <a:buChar char="•"/>
            </a:pPr>
            <a:r>
              <a:rPr lang="en-US" sz="2800" dirty="0"/>
              <a:t>Ephesians 4:4-6 – “one Lord, one faith, one baptism, one God and Father of all”</a:t>
            </a:r>
          </a:p>
        </p:txBody>
      </p:sp>
      <p:sp>
        <p:nvSpPr>
          <p:cNvPr id="4" name="object 2" descr="$PPTXTitle">
            <a:extLst>
              <a:ext uri="{FF2B5EF4-FFF2-40B4-BE49-F238E27FC236}">
                <a16:creationId xmlns:a16="http://schemas.microsoft.com/office/drawing/2014/main" id="{ABC79C2E-DB21-0187-B020-0865AC718E6D}"/>
              </a:ext>
            </a:extLst>
          </p:cNvPr>
          <p:cNvSpPr txBox="1">
            <a:spLocks noGrp="1"/>
          </p:cNvSpPr>
          <p:nvPr>
            <p:ph type="title"/>
          </p:nvPr>
        </p:nvSpPr>
        <p:spPr>
          <a:xfrm>
            <a:off x="0" y="857232"/>
            <a:ext cx="7970929" cy="713176"/>
          </a:xfrm>
          <a:prstGeom prst="rect">
            <a:avLst/>
          </a:prstGeom>
          <a:ln w="28575">
            <a:solidFill>
              <a:srgbClr val="C77C0D"/>
            </a:solidFill>
          </a:ln>
        </p:spPr>
        <p:txBody>
          <a:bodyPr vert="horz" wrap="square" lIns="0" tIns="96679" rIns="0" bIns="0" rtlCol="0">
            <a:spAutoFit/>
          </a:bodyPr>
          <a:lstStyle/>
          <a:p>
            <a:pPr marR="58103" algn="r">
              <a:spcBef>
                <a:spcPts val="761"/>
              </a:spcBef>
            </a:pPr>
            <a:r>
              <a:rPr lang="en-US" sz="4000" b="1" spc="-8" dirty="0">
                <a:solidFill>
                  <a:schemeClr val="tx1"/>
                </a:solidFill>
                <a:latin typeface="Corbel" panose="020B0503020204020204" pitchFamily="34" charset="0"/>
              </a:rPr>
              <a:t>Unity In Christ Is Possible</a:t>
            </a:r>
            <a:endParaRPr sz="4000" b="1" dirty="0">
              <a:solidFill>
                <a:schemeClr val="tx1"/>
              </a:solidFill>
              <a:latin typeface="Corbel" panose="020B0503020204020204" pitchFamily="34" charset="0"/>
            </a:endParaRPr>
          </a:p>
        </p:txBody>
      </p:sp>
      <p:pic>
        <p:nvPicPr>
          <p:cNvPr id="5" name="Picture 4">
            <a:extLst>
              <a:ext uri="{FF2B5EF4-FFF2-40B4-BE49-F238E27FC236}">
                <a16:creationId xmlns:a16="http://schemas.microsoft.com/office/drawing/2014/main" id="{7C02FCA1-CD43-0F47-BE1A-D27BC64EEC4E}"/>
              </a:ext>
            </a:extLst>
          </p:cNvPr>
          <p:cNvPicPr>
            <a:picLocks noChangeAspect="1"/>
          </p:cNvPicPr>
          <p:nvPr/>
        </p:nvPicPr>
        <p:blipFill>
          <a:blip r:embed="rId3"/>
          <a:stretch>
            <a:fillRect/>
          </a:stretch>
        </p:blipFill>
        <p:spPr>
          <a:xfrm>
            <a:off x="7970930" y="845657"/>
            <a:ext cx="974540" cy="731520"/>
          </a:xfrm>
          <a:prstGeom prst="rect">
            <a:avLst/>
          </a:prstGeom>
        </p:spPr>
      </p:pic>
    </p:spTree>
    <p:extLst>
      <p:ext uri="{BB962C8B-B14F-4D97-AF65-F5344CB8AC3E}">
        <p14:creationId xmlns:p14="http://schemas.microsoft.com/office/powerpoint/2010/main" val="218906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5"/>
          <p:cNvSpPr txBox="1">
            <a:spLocks noChangeArrowheads="1"/>
          </p:cNvSpPr>
          <p:nvPr/>
        </p:nvSpPr>
        <p:spPr bwMode="auto">
          <a:xfrm>
            <a:off x="135103" y="1107667"/>
            <a:ext cx="178674" cy="443247"/>
          </a:xfrm>
          <a:prstGeom prst="rect">
            <a:avLst/>
          </a:prstGeom>
          <a:noFill/>
          <a:ln w="9525">
            <a:noFill/>
            <a:miter lim="800000"/>
            <a:headEnd/>
            <a:tailEnd/>
          </a:ln>
        </p:spPr>
        <p:txBody>
          <a:bodyPr wrap="none" lIns="88441" tIns="44220" rIns="88441" bIns="4422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300" b="0" i="1" u="none" strike="noStrike" kern="1200" cap="none" spc="0" normalizeH="0" baseline="0" noProof="0" dirty="0">
              <a:ln>
                <a:noFill/>
              </a:ln>
              <a:solidFill>
                <a:srgbClr val="000099"/>
              </a:solidFill>
              <a:effectLst/>
              <a:uLnTx/>
              <a:uFillTx/>
              <a:latin typeface="Arial"/>
              <a:ea typeface="+mn-ea"/>
              <a:cs typeface="+mn-cs"/>
            </a:endParaRPr>
          </a:p>
        </p:txBody>
      </p:sp>
      <p:sp>
        <p:nvSpPr>
          <p:cNvPr id="347158" name="Rectangle 22"/>
          <p:cNvSpPr>
            <a:spLocks noGrp="1" noChangeArrowheads="1"/>
          </p:cNvSpPr>
          <p:nvPr>
            <p:ph type="body" idx="1"/>
          </p:nvPr>
        </p:nvSpPr>
        <p:spPr>
          <a:xfrm>
            <a:off x="228600" y="1384200"/>
            <a:ext cx="8229600" cy="4985980"/>
          </a:xfrm>
        </p:spPr>
        <p:txBody>
          <a:bodyPr wrap="square" anchor="t" anchorCtr="0">
            <a:spAutoFit/>
          </a:bodyPr>
          <a:lstStyle/>
          <a:p>
            <a:pPr marL="0" indent="0">
              <a:lnSpc>
                <a:spcPct val="100000"/>
              </a:lnSpc>
              <a:spcBef>
                <a:spcPts val="0"/>
              </a:spcBef>
              <a:spcAft>
                <a:spcPts val="0"/>
              </a:spcAft>
              <a:buClr>
                <a:schemeClr val="bg1"/>
              </a:buClr>
              <a:buSzPct val="100000"/>
              <a:buNone/>
            </a:pPr>
            <a:r>
              <a:rPr lang="en-US" sz="3600" b="1" dirty="0">
                <a:solidFill>
                  <a:schemeClr val="tx1"/>
                </a:solidFill>
                <a:latin typeface="Corbel" panose="020B0503020204020204" pitchFamily="34" charset="0"/>
                <a:cs typeface="Arial" panose="020B0604020202020204" pitchFamily="34" charset="0"/>
              </a:rPr>
              <a:t>Hear the Word of God</a:t>
            </a:r>
          </a:p>
          <a:p>
            <a:pPr marL="798513" lvl="1" indent="-455613">
              <a:lnSpc>
                <a:spcPct val="100000"/>
              </a:lnSpc>
              <a:spcBef>
                <a:spcPts val="0"/>
              </a:spcBef>
              <a:spcAft>
                <a:spcPts val="0"/>
              </a:spcAft>
              <a:buClr>
                <a:srgbClr val="0E2331"/>
              </a:buClr>
              <a:buSzPct val="100000"/>
              <a:buFont typeface="Arial" panose="020B0604020202020204" pitchFamily="34" charset="0"/>
              <a:buChar char="►"/>
            </a:pPr>
            <a:r>
              <a:rPr lang="en-US" sz="3600" dirty="0">
                <a:solidFill>
                  <a:schemeClr val="tx1"/>
                </a:solidFill>
                <a:latin typeface="Corbel" panose="020B0503020204020204" pitchFamily="34" charset="0"/>
                <a:cs typeface="Arial" panose="020B0604020202020204" pitchFamily="34" charset="0"/>
              </a:rPr>
              <a:t>James 1:21 – “… receive with meekness the implanted word, which is able to save your souls.”</a:t>
            </a:r>
          </a:p>
          <a:p>
            <a:pPr lvl="1">
              <a:lnSpc>
                <a:spcPct val="100000"/>
              </a:lnSpc>
              <a:spcBef>
                <a:spcPts val="0"/>
              </a:spcBef>
              <a:spcAft>
                <a:spcPts val="0"/>
              </a:spcAft>
              <a:buClr>
                <a:schemeClr val="bg1"/>
              </a:buClr>
              <a:buSzPct val="100000"/>
              <a:buFont typeface="Arial" panose="020B0604020202020204" pitchFamily="34" charset="0"/>
              <a:buChar char="•"/>
            </a:pPr>
            <a:endParaRPr lang="en-US" sz="3600" dirty="0">
              <a:solidFill>
                <a:schemeClr val="tx1"/>
              </a:solidFill>
              <a:latin typeface="Corbel" panose="020B0503020204020204" pitchFamily="34" charset="0"/>
              <a:cs typeface="Arial" panose="020B0604020202020204" pitchFamily="34" charset="0"/>
            </a:endParaRPr>
          </a:p>
          <a:p>
            <a:pPr marL="0" indent="0">
              <a:lnSpc>
                <a:spcPct val="100000"/>
              </a:lnSpc>
              <a:spcBef>
                <a:spcPts val="0"/>
              </a:spcBef>
              <a:spcAft>
                <a:spcPts val="0"/>
              </a:spcAft>
              <a:buClr>
                <a:schemeClr val="bg1"/>
              </a:buClr>
              <a:buSzPct val="100000"/>
              <a:buNone/>
            </a:pPr>
            <a:r>
              <a:rPr lang="en-US" sz="3600" b="1" dirty="0">
                <a:solidFill>
                  <a:schemeClr val="tx1"/>
                </a:solidFill>
                <a:latin typeface="Corbel" panose="020B0503020204020204" pitchFamily="34" charset="0"/>
                <a:cs typeface="Arial" panose="020B0604020202020204" pitchFamily="34" charset="0"/>
              </a:rPr>
              <a:t>Believe the Gospel message about Jesus</a:t>
            </a:r>
          </a:p>
          <a:p>
            <a:pPr marL="798513" indent="-452438">
              <a:lnSpc>
                <a:spcPct val="100000"/>
              </a:lnSpc>
              <a:spcBef>
                <a:spcPts val="0"/>
              </a:spcBef>
              <a:spcAft>
                <a:spcPts val="0"/>
              </a:spcAft>
              <a:buClr>
                <a:schemeClr val="tx1"/>
              </a:buClr>
              <a:buSzPct val="100000"/>
              <a:buFont typeface="Arial" panose="020B0604020202020204" pitchFamily="34" charset="0"/>
              <a:buChar char="►"/>
            </a:pPr>
            <a:r>
              <a:rPr lang="en-US" sz="3600" dirty="0">
                <a:solidFill>
                  <a:schemeClr val="tx1"/>
                </a:solidFill>
                <a:latin typeface="Corbel" panose="020B0503020204020204" pitchFamily="34" charset="0"/>
                <a:cs typeface="Arial" panose="020B0604020202020204" pitchFamily="34" charset="0"/>
              </a:rPr>
              <a:t>I John 3:23-24 – “… that we believe in the name of his Son Jesus Christ …”</a:t>
            </a:r>
          </a:p>
          <a:p>
            <a:pPr marL="0" indent="0">
              <a:lnSpc>
                <a:spcPct val="100000"/>
              </a:lnSpc>
              <a:spcBef>
                <a:spcPts val="0"/>
              </a:spcBef>
              <a:spcAft>
                <a:spcPts val="0"/>
              </a:spcAft>
              <a:buClr>
                <a:schemeClr val="bg1"/>
              </a:buClr>
              <a:buSzPct val="100000"/>
              <a:buNone/>
            </a:pPr>
            <a:endParaRPr lang="en-US" sz="3600" b="1" dirty="0">
              <a:solidFill>
                <a:schemeClr val="tx1"/>
              </a:solidFill>
              <a:latin typeface="Corbel" panose="020B0503020204020204" pitchFamily="34" charset="0"/>
              <a:cs typeface="Arial" panose="020B0604020202020204" pitchFamily="34" charset="0"/>
            </a:endParaRPr>
          </a:p>
        </p:txBody>
      </p:sp>
      <p:sp>
        <p:nvSpPr>
          <p:cNvPr id="2" name="object 2" descr="$PPTXTitle">
            <a:extLst>
              <a:ext uri="{FF2B5EF4-FFF2-40B4-BE49-F238E27FC236}">
                <a16:creationId xmlns:a16="http://schemas.microsoft.com/office/drawing/2014/main" id="{399C8FA8-9D34-B547-3CED-B360B12F7AC3}"/>
              </a:ext>
            </a:extLst>
          </p:cNvPr>
          <p:cNvSpPr txBox="1">
            <a:spLocks/>
          </p:cNvSpPr>
          <p:nvPr/>
        </p:nvSpPr>
        <p:spPr>
          <a:xfrm>
            <a:off x="-1" y="535950"/>
            <a:ext cx="8449056" cy="836287"/>
          </a:xfrm>
          <a:prstGeom prst="rect">
            <a:avLst/>
          </a:prstGeom>
          <a:ln w="28575">
            <a:solidFill>
              <a:srgbClr val="C77C0D"/>
            </a:solidFill>
          </a:ln>
        </p:spPr>
        <p:txBody>
          <a:bodyPr vert="horz" wrap="square" lIns="0" tIns="96679" rIns="182880" bIns="0" rtlCol="0">
            <a:spAutoFit/>
          </a:bodyPr>
          <a:lstStyle>
            <a:lvl1pPr>
              <a:defRPr sz="5400" b="0" i="0">
                <a:solidFill>
                  <a:schemeClr val="bg1"/>
                </a:solidFill>
                <a:latin typeface="Century Schoolbook"/>
                <a:ea typeface="+mj-ea"/>
                <a:cs typeface="Century Schoolbook"/>
              </a:defRPr>
            </a:lvl1pPr>
          </a:lstStyle>
          <a:p>
            <a:pPr marL="0" marR="0" lvl="0" indent="0" algn="r" defTabSz="914400" rtl="0" eaLnBrk="1" fontAlgn="auto" latinLnBrk="0" hangingPunct="1">
              <a:lnSpc>
                <a:spcPct val="100000"/>
              </a:lnSpc>
              <a:spcBef>
                <a:spcPts val="761"/>
              </a:spcBef>
              <a:spcAft>
                <a:spcPts val="0"/>
              </a:spcAft>
              <a:buClrTx/>
              <a:buSzTx/>
              <a:buFontTx/>
              <a:buNone/>
              <a:tabLst/>
              <a:defRPr/>
            </a:pPr>
            <a:r>
              <a:rPr kumimoji="0" lang="en-US" sz="4800" b="1" i="0" u="none" strike="noStrike" kern="0" cap="none" spc="0" normalizeH="0" baseline="0" noProof="0" dirty="0">
                <a:ln>
                  <a:noFill/>
                </a:ln>
                <a:solidFill>
                  <a:prstClr val="black"/>
                </a:solidFill>
                <a:effectLst/>
                <a:uLnTx/>
                <a:uFillTx/>
                <a:latin typeface="Corbel" panose="020B0503020204020204" pitchFamily="34" charset="0"/>
                <a:ea typeface="+mj-ea"/>
              </a:rPr>
              <a:t>Obeying The Gospel</a:t>
            </a:r>
          </a:p>
        </p:txBody>
      </p:sp>
    </p:spTree>
    <p:extLst>
      <p:ext uri="{BB962C8B-B14F-4D97-AF65-F5344CB8AC3E}">
        <p14:creationId xmlns:p14="http://schemas.microsoft.com/office/powerpoint/2010/main" val="378964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715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715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715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715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5"/>
          <p:cNvSpPr txBox="1">
            <a:spLocks noChangeArrowheads="1"/>
          </p:cNvSpPr>
          <p:nvPr/>
        </p:nvSpPr>
        <p:spPr bwMode="auto">
          <a:xfrm>
            <a:off x="135103" y="1107667"/>
            <a:ext cx="178674" cy="443247"/>
          </a:xfrm>
          <a:prstGeom prst="rect">
            <a:avLst/>
          </a:prstGeom>
          <a:noFill/>
          <a:ln w="9525">
            <a:noFill/>
            <a:miter lim="800000"/>
            <a:headEnd/>
            <a:tailEnd/>
          </a:ln>
        </p:spPr>
        <p:txBody>
          <a:bodyPr wrap="none" lIns="88441" tIns="44220" rIns="88441" bIns="4422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300" b="0" i="1" u="none" strike="noStrike" kern="1200" cap="none" spc="0" normalizeH="0" baseline="0" noProof="0" dirty="0">
              <a:ln>
                <a:noFill/>
              </a:ln>
              <a:solidFill>
                <a:srgbClr val="000099"/>
              </a:solidFill>
              <a:effectLst/>
              <a:uLnTx/>
              <a:uFillTx/>
              <a:latin typeface="Arial"/>
              <a:ea typeface="+mn-ea"/>
              <a:cs typeface="+mn-cs"/>
            </a:endParaRPr>
          </a:p>
        </p:txBody>
      </p:sp>
      <p:sp>
        <p:nvSpPr>
          <p:cNvPr id="347158" name="Rectangle 22"/>
          <p:cNvSpPr>
            <a:spLocks noGrp="1" noChangeArrowheads="1"/>
          </p:cNvSpPr>
          <p:nvPr>
            <p:ph type="body" idx="1"/>
          </p:nvPr>
        </p:nvSpPr>
        <p:spPr>
          <a:xfrm>
            <a:off x="228600" y="1380744"/>
            <a:ext cx="8229600" cy="5539978"/>
          </a:xfrm>
        </p:spPr>
        <p:txBody>
          <a:bodyPr wrap="square" anchor="t" anchorCtr="0">
            <a:spAutoFit/>
          </a:bodyPr>
          <a:lstStyle/>
          <a:p>
            <a:pPr>
              <a:buClr>
                <a:schemeClr val="bg1"/>
              </a:buClr>
              <a:buSzPct val="100000"/>
            </a:pPr>
            <a:r>
              <a:rPr lang="en-US" sz="3600" b="1" dirty="0">
                <a:solidFill>
                  <a:schemeClr val="tx1"/>
                </a:solidFill>
                <a:latin typeface="Corbel" panose="020B0503020204020204" pitchFamily="34" charset="0"/>
                <a:cs typeface="Arial" panose="020B0604020202020204" pitchFamily="34" charset="0"/>
              </a:rPr>
              <a:t>Repent of your sins</a:t>
            </a:r>
          </a:p>
          <a:p>
            <a:pPr marL="798513" indent="-450850">
              <a:buClr>
                <a:schemeClr val="tx1"/>
              </a:buClr>
              <a:buSzPct val="100000"/>
              <a:buFont typeface="Arial" panose="020B0604020202020204" pitchFamily="34" charset="0"/>
              <a:buChar char="►"/>
            </a:pPr>
            <a:r>
              <a:rPr lang="en-US" sz="3600" dirty="0">
                <a:solidFill>
                  <a:schemeClr val="tx1"/>
                </a:solidFill>
                <a:latin typeface="Corbel" panose="020B0503020204020204" pitchFamily="34" charset="0"/>
                <a:cs typeface="Arial" panose="020B0604020202020204" pitchFamily="34" charset="0"/>
              </a:rPr>
              <a:t>Acts 3:19 – “Repent therefore, and turn again, that your sins may be blotted out”</a:t>
            </a:r>
          </a:p>
          <a:p>
            <a:pPr>
              <a:buClr>
                <a:schemeClr val="bg1"/>
              </a:buClr>
              <a:buSzPct val="100000"/>
            </a:pPr>
            <a:endParaRPr lang="en-US" sz="3600" dirty="0">
              <a:solidFill>
                <a:schemeClr val="tx1"/>
              </a:solidFill>
              <a:latin typeface="Corbel" panose="020B0503020204020204" pitchFamily="34" charset="0"/>
              <a:cs typeface="Arial" panose="020B0604020202020204" pitchFamily="34" charset="0"/>
            </a:endParaRPr>
          </a:p>
          <a:p>
            <a:pPr marL="0" indent="0">
              <a:lnSpc>
                <a:spcPct val="100000"/>
              </a:lnSpc>
              <a:spcBef>
                <a:spcPts val="0"/>
              </a:spcBef>
              <a:spcAft>
                <a:spcPts val="0"/>
              </a:spcAft>
              <a:buClr>
                <a:schemeClr val="bg1"/>
              </a:buClr>
              <a:buSzPct val="100000"/>
              <a:buNone/>
            </a:pPr>
            <a:r>
              <a:rPr lang="en-US" sz="3600" b="1" dirty="0">
                <a:solidFill>
                  <a:schemeClr val="tx1"/>
                </a:solidFill>
                <a:latin typeface="Corbel" panose="020B0503020204020204" pitchFamily="34" charset="0"/>
                <a:cs typeface="Arial" panose="020B0604020202020204" pitchFamily="34" charset="0"/>
              </a:rPr>
              <a:t>Confess that Jesus is the Son of God</a:t>
            </a:r>
          </a:p>
          <a:p>
            <a:pPr marL="798513" lvl="1" indent="-455613">
              <a:lnSpc>
                <a:spcPct val="100000"/>
              </a:lnSpc>
              <a:spcBef>
                <a:spcPts val="0"/>
              </a:spcBef>
              <a:spcAft>
                <a:spcPts val="0"/>
              </a:spcAft>
              <a:buClr>
                <a:srgbClr val="0E2331"/>
              </a:buClr>
              <a:buSzPct val="100000"/>
              <a:buFont typeface="Arial" panose="020B0604020202020204" pitchFamily="34" charset="0"/>
              <a:buChar char="►"/>
            </a:pPr>
            <a:r>
              <a:rPr lang="en-US" sz="3600" dirty="0">
                <a:solidFill>
                  <a:schemeClr val="tx1"/>
                </a:solidFill>
                <a:latin typeface="Corbel" panose="020B0503020204020204" pitchFamily="34" charset="0"/>
                <a:cs typeface="Arial" panose="020B0604020202020204" pitchFamily="34" charset="0"/>
              </a:rPr>
              <a:t>Matthew 10:32 – “Every one therefore who shall confess me before men, him will I also confess before my Father who is in heaven.”</a:t>
            </a:r>
          </a:p>
        </p:txBody>
      </p:sp>
      <p:sp>
        <p:nvSpPr>
          <p:cNvPr id="4" name="object 2" descr="$PPTXTitle">
            <a:extLst>
              <a:ext uri="{FF2B5EF4-FFF2-40B4-BE49-F238E27FC236}">
                <a16:creationId xmlns:a16="http://schemas.microsoft.com/office/drawing/2014/main" id="{E1C2A89A-CEAE-73A0-0ADF-BBC96D1C4797}"/>
              </a:ext>
            </a:extLst>
          </p:cNvPr>
          <p:cNvSpPr txBox="1">
            <a:spLocks/>
          </p:cNvSpPr>
          <p:nvPr/>
        </p:nvSpPr>
        <p:spPr>
          <a:xfrm>
            <a:off x="-1" y="535950"/>
            <a:ext cx="8449056" cy="836287"/>
          </a:xfrm>
          <a:prstGeom prst="rect">
            <a:avLst/>
          </a:prstGeom>
          <a:ln w="28575">
            <a:solidFill>
              <a:srgbClr val="C77C0D"/>
            </a:solidFill>
          </a:ln>
        </p:spPr>
        <p:txBody>
          <a:bodyPr vert="horz" wrap="square" lIns="0" tIns="96679" rIns="182880" bIns="0" rtlCol="0">
            <a:spAutoFit/>
          </a:bodyPr>
          <a:lstStyle>
            <a:lvl1pPr>
              <a:defRPr sz="5400" b="0" i="0">
                <a:solidFill>
                  <a:schemeClr val="bg1"/>
                </a:solidFill>
                <a:latin typeface="Century Schoolbook"/>
                <a:ea typeface="+mj-ea"/>
                <a:cs typeface="Century Schoolbook"/>
              </a:defRPr>
            </a:lvl1pPr>
          </a:lstStyle>
          <a:p>
            <a:pPr marL="0" marR="0" lvl="0" indent="0" algn="r" defTabSz="914400" rtl="0" eaLnBrk="1" fontAlgn="auto" latinLnBrk="0" hangingPunct="1">
              <a:lnSpc>
                <a:spcPct val="100000"/>
              </a:lnSpc>
              <a:spcBef>
                <a:spcPts val="761"/>
              </a:spcBef>
              <a:spcAft>
                <a:spcPts val="0"/>
              </a:spcAft>
              <a:buClrTx/>
              <a:buSzTx/>
              <a:buFontTx/>
              <a:buNone/>
              <a:tabLst/>
              <a:defRPr/>
            </a:pPr>
            <a:r>
              <a:rPr kumimoji="0" lang="en-US" sz="4800" b="1" i="0" u="none" strike="noStrike" kern="0" cap="none" spc="0" normalizeH="0" baseline="0" noProof="0" dirty="0">
                <a:ln>
                  <a:noFill/>
                </a:ln>
                <a:solidFill>
                  <a:prstClr val="black"/>
                </a:solidFill>
                <a:effectLst/>
                <a:uLnTx/>
                <a:uFillTx/>
                <a:latin typeface="Corbel" panose="020B0503020204020204" pitchFamily="34" charset="0"/>
                <a:ea typeface="+mj-ea"/>
              </a:rPr>
              <a:t>Obeying The Gospel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4715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715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7158">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715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8CBB-D6D8-734B-2116-D8CBE909EBB8}"/>
            </a:ext>
          </a:extLst>
        </p:cNvPr>
        <p:cNvGrpSpPr/>
        <p:nvPr/>
      </p:nvGrpSpPr>
      <p:grpSpPr>
        <a:xfrm>
          <a:off x="0" y="0"/>
          <a:ext cx="0" cy="0"/>
          <a:chOff x="0" y="0"/>
          <a:chExt cx="0" cy="0"/>
        </a:xfrm>
      </p:grpSpPr>
      <p:sp>
        <p:nvSpPr>
          <p:cNvPr id="11266" name="Text Box 5">
            <a:extLst>
              <a:ext uri="{FF2B5EF4-FFF2-40B4-BE49-F238E27FC236}">
                <a16:creationId xmlns:a16="http://schemas.microsoft.com/office/drawing/2014/main" id="{E6166628-0E5C-867E-1F38-EC50D8E3AF32}"/>
              </a:ext>
            </a:extLst>
          </p:cNvPr>
          <p:cNvSpPr txBox="1">
            <a:spLocks noChangeArrowheads="1"/>
          </p:cNvSpPr>
          <p:nvPr/>
        </p:nvSpPr>
        <p:spPr bwMode="auto">
          <a:xfrm>
            <a:off x="135103" y="1107667"/>
            <a:ext cx="178674" cy="443247"/>
          </a:xfrm>
          <a:prstGeom prst="rect">
            <a:avLst/>
          </a:prstGeom>
          <a:noFill/>
          <a:ln w="9525">
            <a:noFill/>
            <a:miter lim="800000"/>
            <a:headEnd/>
            <a:tailEnd/>
          </a:ln>
        </p:spPr>
        <p:txBody>
          <a:bodyPr wrap="none" lIns="88441" tIns="44220" rIns="88441" bIns="4422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300" b="0" i="1" u="none" strike="noStrike" kern="1200" cap="none" spc="0" normalizeH="0" baseline="0" noProof="0" dirty="0">
              <a:ln>
                <a:noFill/>
              </a:ln>
              <a:solidFill>
                <a:srgbClr val="000099"/>
              </a:solidFill>
              <a:effectLst/>
              <a:uLnTx/>
              <a:uFillTx/>
              <a:latin typeface="Arial"/>
              <a:ea typeface="+mn-ea"/>
              <a:cs typeface="+mn-cs"/>
            </a:endParaRPr>
          </a:p>
        </p:txBody>
      </p:sp>
      <p:sp>
        <p:nvSpPr>
          <p:cNvPr id="347158" name="Rectangle 22">
            <a:extLst>
              <a:ext uri="{FF2B5EF4-FFF2-40B4-BE49-F238E27FC236}">
                <a16:creationId xmlns:a16="http://schemas.microsoft.com/office/drawing/2014/main" id="{E1E7E522-8BD4-A1D0-E2F6-AE4E03136E2D}"/>
              </a:ext>
            </a:extLst>
          </p:cNvPr>
          <p:cNvSpPr>
            <a:spLocks noGrp="1" noChangeArrowheads="1"/>
          </p:cNvSpPr>
          <p:nvPr>
            <p:ph type="body" idx="1"/>
          </p:nvPr>
        </p:nvSpPr>
        <p:spPr>
          <a:xfrm>
            <a:off x="228600" y="1380744"/>
            <a:ext cx="8229600" cy="3877985"/>
          </a:xfrm>
        </p:spPr>
        <p:txBody>
          <a:bodyPr wrap="square" anchor="t" anchorCtr="0">
            <a:spAutoFit/>
          </a:bodyPr>
          <a:lstStyle/>
          <a:p>
            <a:pPr marL="0" indent="0">
              <a:lnSpc>
                <a:spcPct val="100000"/>
              </a:lnSpc>
              <a:spcBef>
                <a:spcPts val="0"/>
              </a:spcBef>
              <a:spcAft>
                <a:spcPts val="0"/>
              </a:spcAft>
              <a:buClrTx/>
              <a:buSzPct val="100000"/>
              <a:buNone/>
            </a:pPr>
            <a:r>
              <a:rPr lang="en-US" sz="3600" b="1" dirty="0">
                <a:solidFill>
                  <a:schemeClr val="tx1"/>
                </a:solidFill>
                <a:latin typeface="Corbel" panose="020B0503020204020204" pitchFamily="34" charset="0"/>
                <a:cs typeface="Arial" panose="020B0604020202020204" pitchFamily="34" charset="0"/>
              </a:rPr>
              <a:t>Be immersed in water</a:t>
            </a:r>
          </a:p>
          <a:p>
            <a:pPr marL="798513" lvl="1" indent="-455613">
              <a:lnSpc>
                <a:spcPct val="100000"/>
              </a:lnSpc>
              <a:spcBef>
                <a:spcPts val="0"/>
              </a:spcBef>
              <a:spcAft>
                <a:spcPts val="0"/>
              </a:spcAft>
              <a:buClr>
                <a:schemeClr val="tx1"/>
              </a:buClr>
              <a:buSzPct val="100000"/>
              <a:buFont typeface="Arial" panose="020B0604020202020204" pitchFamily="34" charset="0"/>
              <a:buChar char="►"/>
            </a:pPr>
            <a:r>
              <a:rPr lang="en-US" sz="3600" dirty="0">
                <a:solidFill>
                  <a:schemeClr val="tx1"/>
                </a:solidFill>
                <a:latin typeface="Corbel" panose="020B0503020204020204" pitchFamily="34" charset="0"/>
                <a:cs typeface="Arial" panose="020B0604020202020204" pitchFamily="34" charset="0"/>
              </a:rPr>
              <a:t>Mark 16:15-16 – “Whoever believes and is baptized will be saved …”</a:t>
            </a:r>
          </a:p>
          <a:p>
            <a:pPr marL="457200" lvl="1" indent="0">
              <a:lnSpc>
                <a:spcPct val="100000"/>
              </a:lnSpc>
              <a:spcBef>
                <a:spcPts val="0"/>
              </a:spcBef>
              <a:spcAft>
                <a:spcPts val="0"/>
              </a:spcAft>
              <a:buSzPct val="100000"/>
              <a:buNone/>
            </a:pPr>
            <a:endParaRPr lang="en-US" sz="3600" dirty="0">
              <a:solidFill>
                <a:schemeClr val="tx1"/>
              </a:solidFill>
              <a:latin typeface="Corbel" panose="020B0503020204020204" pitchFamily="34" charset="0"/>
              <a:cs typeface="Arial" panose="020B0604020202020204" pitchFamily="34" charset="0"/>
            </a:endParaRPr>
          </a:p>
          <a:p>
            <a:pPr marL="0" indent="0">
              <a:lnSpc>
                <a:spcPct val="100000"/>
              </a:lnSpc>
              <a:spcBef>
                <a:spcPts val="0"/>
              </a:spcBef>
              <a:spcAft>
                <a:spcPts val="0"/>
              </a:spcAft>
              <a:buClrTx/>
              <a:buSzPct val="100000"/>
              <a:buNone/>
            </a:pPr>
            <a:r>
              <a:rPr lang="en-US" sz="3600" b="1" dirty="0">
                <a:solidFill>
                  <a:schemeClr val="tx1"/>
                </a:solidFill>
                <a:latin typeface="Corbel" panose="020B0503020204020204" pitchFamily="34" charset="0"/>
                <a:cs typeface="Arial" panose="020B0604020202020204" pitchFamily="34" charset="0"/>
              </a:rPr>
              <a:t>Remain faithful</a:t>
            </a:r>
          </a:p>
          <a:p>
            <a:pPr marL="798513" lvl="1" indent="-455613">
              <a:lnSpc>
                <a:spcPct val="100000"/>
              </a:lnSpc>
              <a:spcBef>
                <a:spcPts val="0"/>
              </a:spcBef>
              <a:spcAft>
                <a:spcPts val="0"/>
              </a:spcAft>
              <a:buClr>
                <a:schemeClr val="tx1"/>
              </a:buClr>
              <a:buSzPct val="100000"/>
              <a:buFont typeface="Arial" panose="020B0604020202020204" pitchFamily="34" charset="0"/>
              <a:buChar char="►"/>
            </a:pPr>
            <a:r>
              <a:rPr lang="en-US" sz="3600" dirty="0">
                <a:solidFill>
                  <a:schemeClr val="tx1"/>
                </a:solidFill>
                <a:latin typeface="Corbel" panose="020B0503020204020204" pitchFamily="34" charset="0"/>
                <a:cs typeface="Arial" panose="020B0604020202020204" pitchFamily="34" charset="0"/>
              </a:rPr>
              <a:t>Matthew 7:21 – “… the one who does the will of my Father …”</a:t>
            </a:r>
          </a:p>
        </p:txBody>
      </p:sp>
      <p:sp>
        <p:nvSpPr>
          <p:cNvPr id="4" name="object 2" descr="$PPTXTitle">
            <a:extLst>
              <a:ext uri="{FF2B5EF4-FFF2-40B4-BE49-F238E27FC236}">
                <a16:creationId xmlns:a16="http://schemas.microsoft.com/office/drawing/2014/main" id="{F7BEF727-9493-B1A2-1600-3DF8D094182F}"/>
              </a:ext>
            </a:extLst>
          </p:cNvPr>
          <p:cNvSpPr txBox="1">
            <a:spLocks/>
          </p:cNvSpPr>
          <p:nvPr/>
        </p:nvSpPr>
        <p:spPr>
          <a:xfrm>
            <a:off x="-1" y="535950"/>
            <a:ext cx="8449056" cy="836287"/>
          </a:xfrm>
          <a:prstGeom prst="rect">
            <a:avLst/>
          </a:prstGeom>
          <a:ln w="28575">
            <a:solidFill>
              <a:srgbClr val="C77C0D"/>
            </a:solidFill>
          </a:ln>
        </p:spPr>
        <p:txBody>
          <a:bodyPr vert="horz" wrap="square" lIns="0" tIns="96679" rIns="182880" bIns="0" rtlCol="0">
            <a:spAutoFit/>
          </a:bodyPr>
          <a:lstStyle>
            <a:lvl1pPr>
              <a:defRPr sz="5400" b="0" i="0">
                <a:solidFill>
                  <a:schemeClr val="bg1"/>
                </a:solidFill>
                <a:latin typeface="Century Schoolbook"/>
                <a:ea typeface="+mj-ea"/>
                <a:cs typeface="Century Schoolbook"/>
              </a:defRPr>
            </a:lvl1pPr>
          </a:lstStyle>
          <a:p>
            <a:pPr marL="0" marR="0" lvl="0" indent="0" algn="r" defTabSz="914400" rtl="0" eaLnBrk="1" fontAlgn="auto" latinLnBrk="0" hangingPunct="1">
              <a:lnSpc>
                <a:spcPct val="100000"/>
              </a:lnSpc>
              <a:spcBef>
                <a:spcPts val="761"/>
              </a:spcBef>
              <a:spcAft>
                <a:spcPts val="0"/>
              </a:spcAft>
              <a:buClrTx/>
              <a:buSzTx/>
              <a:buFontTx/>
              <a:buNone/>
              <a:tabLst/>
              <a:defRPr/>
            </a:pPr>
            <a:r>
              <a:rPr kumimoji="0" lang="en-US" sz="4800" b="1" i="0" u="none" strike="noStrike" kern="0" cap="none" spc="0" normalizeH="0" baseline="0" noProof="0" dirty="0">
                <a:ln>
                  <a:noFill/>
                </a:ln>
                <a:solidFill>
                  <a:prstClr val="black"/>
                </a:solidFill>
                <a:effectLst/>
                <a:uLnTx/>
                <a:uFillTx/>
                <a:latin typeface="Corbel" panose="020B0503020204020204" pitchFamily="34" charset="0"/>
                <a:ea typeface="+mj-ea"/>
              </a:rPr>
              <a:t>Obeying The Gospel</a:t>
            </a:r>
          </a:p>
        </p:txBody>
      </p:sp>
    </p:spTree>
    <p:extLst>
      <p:ext uri="{BB962C8B-B14F-4D97-AF65-F5344CB8AC3E}">
        <p14:creationId xmlns:p14="http://schemas.microsoft.com/office/powerpoint/2010/main" val="416908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4715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715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715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715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8" grpId="0" uiExpand="1" build="p"/>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Theme1</Template>
  <TotalTime>632</TotalTime>
  <Words>3272</Words>
  <Application>Microsoft Office PowerPoint</Application>
  <PresentationFormat>On-screen Show (4:3)</PresentationFormat>
  <Paragraphs>196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Century Schoolbook</vt:lpstr>
      <vt:lpstr>Corbel</vt:lpstr>
      <vt:lpstr>1_Office Theme</vt:lpstr>
      <vt:lpstr>Why Are There Different Churches Of Christ?</vt:lpstr>
      <vt:lpstr>The Heart of Division</vt:lpstr>
      <vt:lpstr>The Heart of Division</vt:lpstr>
      <vt:lpstr>Churches Teach and Practice Error</vt:lpstr>
      <vt:lpstr>Churches Teach and Practice Error</vt:lpstr>
      <vt:lpstr>Churches Teach and Practice Error</vt:lpstr>
      <vt:lpstr>Errors In Morality And Fellowship</vt:lpstr>
      <vt:lpstr>Errors In Morality And Fellowship</vt:lpstr>
      <vt:lpstr>Unity In Christ Is Possible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Are There Different Churches Of Christ?</dc:title>
  <dc:creator>Richard Lidh; Joe Price</dc:creator>
  <cp:lastModifiedBy>Richard Lidh</cp:lastModifiedBy>
  <cp:revision>6</cp:revision>
  <cp:lastPrinted>2026-05-17T05:09:51Z</cp:lastPrinted>
  <dcterms:created xsi:type="dcterms:W3CDTF">2026-05-15T21:50:06Z</dcterms:created>
  <dcterms:modified xsi:type="dcterms:W3CDTF">2026-10-10T02:56:51Z</dcterms:modified>
</cp:coreProperties>
</file>